
<file path=[Content_Types].xml><?xml version="1.0" encoding="utf-8"?>
<Types xmlns="http://schemas.openxmlformats.org/package/2006/content-types"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8"/>
  </p:notesMasterIdLst>
  <p:handoutMasterIdLst>
    <p:handoutMasterId r:id="rId9"/>
  </p:handoutMasterIdLst>
  <p:sldIdLst>
    <p:sldId id="266" r:id="rId2"/>
    <p:sldId id="262" r:id="rId3"/>
    <p:sldId id="263" r:id="rId4"/>
    <p:sldId id="264" r:id="rId5"/>
    <p:sldId id="265" r:id="rId6"/>
    <p:sldId id="267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AC0000"/>
    <a:srgbClr val="2E3722"/>
    <a:srgbClr val="344529"/>
    <a:srgbClr val="2B3922"/>
    <a:srgbClr val="FCF7F1"/>
    <a:srgbClr val="B8D233"/>
    <a:srgbClr val="5CC6D6"/>
    <a:srgbClr val="F8D22F"/>
    <a:srgbClr val="F03F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9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814DCE5-411A-4E42-AD3C-2494A4EAE779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368516-3842-4620-B9B3-67F535CB3A5D}" type="datetime1">
              <a:rPr lang="hu-HU" smtClean="0"/>
              <a:t>2023. 03. 28.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"/>
              <a:t>Mintaszöveg szerkesztése</a:t>
            </a:r>
            <a:endParaRPr lang="en-US"/>
          </a:p>
          <a:p>
            <a:pPr lvl="1" rtl="0"/>
            <a:r>
              <a:rPr lang="hu"/>
              <a:t>Második szint</a:t>
            </a:r>
          </a:p>
          <a:p>
            <a:pPr lvl="2" rtl="0"/>
            <a:r>
              <a:rPr lang="hu"/>
              <a:t>Harmadik szint</a:t>
            </a:r>
          </a:p>
          <a:p>
            <a:pPr lvl="3" rtl="0"/>
            <a:r>
              <a:rPr lang="hu"/>
              <a:t>Negyedik szint</a:t>
            </a:r>
          </a:p>
          <a:p>
            <a:pPr lvl="4" rtl="0"/>
            <a:r>
              <a:rPr lang="hu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E63EE4-5783-AC9B-5189-BE62C105E8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31072D2-D69A-C9AB-C5F6-91CE5F78C0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3FB270D-06F7-C4AA-1CA9-D28192AA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8BDBE0D-D7BD-4B72-8656-1BA1EE15204D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CC220AB-6AC7-3E59-B0AD-69C28ED2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16AB8CA-BF1A-2A09-F201-65885B8D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593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E31E98-3F2D-DF7C-ACB3-62FDD935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A31548-9853-A0DF-07A9-6EB10F468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06D82C4-2FDF-9C5B-D608-B8F336A38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B7A52B9-A8AB-438E-B534-4C40C3A9E74F}" type="datetime1">
              <a:rPr lang="hu-HU" smtClean="0"/>
              <a:t>2023. 03. 28.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FDF2295-E1ED-922D-9049-D64AA0896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BFEFC2D-F300-5623-9948-EC1B2F97C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44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64FE84-CBCF-5F54-B6EF-A94859EBE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C7A92C9-5D50-497E-C224-AC4B2D2D3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2D162A-29DA-ACDC-656A-800D5BCC5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11F62F7-5E21-4DF6-AD45-F2360C22BAAE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4DD26CD-2F2F-B89C-444D-39CF411C7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C85CF87-31BD-EABB-1A90-D6D09803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36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61BBB7-FFBD-A4DC-74E0-E2570EAE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5C42E6-9BB6-945F-256C-571904EADD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52A7D97-0E1E-8E13-594B-205EF84E0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D4442A4-EA98-A80D-2A4B-416363A43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0150E88-5DA4-48FE-971C-3A8E0386704F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FB214A9-8D7B-9DEE-21AF-662E6138E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0B394AF-ACF9-0CFA-9B00-53270BEC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84419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602F1F-BB58-C562-B7FD-493D68AF5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5AC5F20-647D-2A93-73ED-8B8D7DCA0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C10880B-E6C8-7CF3-5D49-5363E910A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F74C9E8-347B-793C-A3A0-A636363ADD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C33BB540-427C-6519-90AD-305CB7445B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B21EF41-552E-DAB2-4B27-A0717C30F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2B1E64E-AF4C-4D8A-B1A2-6376454CC97D}" type="datetime1">
              <a:rPr lang="hu-HU" smtClean="0"/>
              <a:t>2023. 03. 28.</a:t>
            </a:fld>
            <a:endParaRPr lang="en-US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0999F4A-330C-0F86-A276-9B5C42ED8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BE9F4967-2768-201F-2544-4D063357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50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A9F424-A5B9-9C27-F47A-51C3FAD1E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7C1E084-41F2-ED43-5AB8-E27E3A88B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D377358-1C37-4F07-9A78-BAC0F950DA57}" type="datetime1">
              <a:rPr lang="hu-HU" smtClean="0"/>
              <a:t>2023. 03. 28.</a:t>
            </a:fld>
            <a:endParaRPr lang="en-US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4F054A2-3359-48A3-1BFA-DB874CE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C0E2678-8BC1-55D9-75D1-464E689E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7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3779FDB-1865-EF62-A67A-5B4031BFB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FCB3493-9A23-4FBB-AEE0-C0E6D5F3648B}" type="datetime1">
              <a:rPr lang="hu-HU" smtClean="0"/>
              <a:t>2023. 03. 28.</a:t>
            </a:fld>
            <a:endParaRPr lang="en-US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60523DF-47B7-22F0-E9A9-D2E5BC23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8D75C3F-EF1C-21D5-7F4C-1B9CB855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63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CB5A02-FDBA-6FF6-3859-0F678EAE0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9D3D668-B9AF-B03A-BF17-D4EBBE6C0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21B29B2-A2D2-8480-F861-082108B97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4A7C750-E0EB-3E16-F200-810AD482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45F6E80-D825-48C2-9648-1D1B31372F92}" type="datetime1">
              <a:rPr lang="hu-HU" smtClean="0"/>
              <a:t>2023. 03. 28.</a:t>
            </a:fld>
            <a:endParaRPr lang="en-US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C57624D-0C84-4175-BA2F-084C03592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99AAC69-EE3B-B040-FD54-3A29F4E87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2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338EB2-8711-E367-1F25-37274BED9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BAA8F09-2F94-9931-5B28-00EE54E93D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9D39677-15A0-DC95-6339-149AE4CDE3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855FB67-FDC1-25BF-C8B8-68D5074EC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977A4C8-8FD0-44EA-A473-E0338D05B7ED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C99572B-2BC1-B474-712E-2613DED54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95DB0C2-7270-13E5-F1E9-A281F5ED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5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147AB0-1410-3DF1-5D69-5F5B39A7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73D0647-DA0C-6BD8-6AD8-33C7091FC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51B8CA-8016-55E9-5E93-27FC77340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8164A21-2A73-421C-B26A-59E41BBEFBEB}" type="datetime1">
              <a:rPr lang="hu-HU" smtClean="0"/>
              <a:t>2023. 03. 28.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96C359-8C4F-6F0A-645C-051D479C9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A66E43E-0C90-04DF-1BA8-F14340A60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5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96AB6EA-FD0B-E91C-2684-EAF1FEE55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2549936-3A42-D4BC-25A7-A17B3B7B26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5DD6439-22DE-F35D-F694-34FC6300C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27CBEE9-063A-466D-A69B-CD20FA75015F}" type="datetime1">
              <a:rPr lang="hu-HU" smtClean="0"/>
              <a:t>2023. 03. 28.</a:t>
            </a:fld>
            <a:endParaRPr lang="en-US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9CF2A49-0B1C-A380-4003-1941E1F5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5BE0A9-6E8D-4727-3D3C-6836CE56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1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9ABFD9E-9769-342E-C56B-9BA025AA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44C81A0-C938-A634-0AA2-774B3D578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3F1DD7-FB00-4707-5BAB-925299A9FA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0150E88-5DA4-48FE-971C-3A8E0386704F}" type="datetime1">
              <a:rPr lang="hu-HU" smtClean="0"/>
              <a:t>2023. 03. 28.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A2B2DB6-B99B-DDD9-3FDB-A949B23E7A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9E7FB63-F26A-FC19-250C-BBB857ADA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95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svg"/><Relationship Id="rId18" Type="http://schemas.openxmlformats.org/officeDocument/2006/relationships/image" Target="../media/image12.png"/><Relationship Id="rId3" Type="http://schemas.microsoft.com/office/2007/relationships/media" Target="../media/media4.wav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17" Type="http://schemas.openxmlformats.org/officeDocument/2006/relationships/image" Target="../media/image11.svg"/><Relationship Id="rId2" Type="http://schemas.openxmlformats.org/officeDocument/2006/relationships/audio" Target="../media/media3.mp3"/><Relationship Id="rId16" Type="http://schemas.openxmlformats.org/officeDocument/2006/relationships/image" Target="../media/image10.png"/><Relationship Id="rId20" Type="http://schemas.openxmlformats.org/officeDocument/2006/relationships/audio" Target="../media/audio1.wav"/><Relationship Id="rId1" Type="http://schemas.microsoft.com/office/2007/relationships/media" Target="../media/media3.mp3"/><Relationship Id="rId6" Type="http://schemas.openxmlformats.org/officeDocument/2006/relationships/audio" Target="../media/audio1.wav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.svg"/><Relationship Id="rId10" Type="http://schemas.openxmlformats.org/officeDocument/2006/relationships/image" Target="../media/image1.png"/><Relationship Id="rId19" Type="http://schemas.openxmlformats.org/officeDocument/2006/relationships/image" Target="../media/image13.svg"/><Relationship Id="rId4" Type="http://schemas.openxmlformats.org/officeDocument/2006/relationships/audio" Target="../media/media4.wav"/><Relationship Id="rId9" Type="http://schemas.microsoft.com/office/2007/relationships/hdphoto" Target="../media/hdphoto1.wdp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2.png"/><Relationship Id="rId18" Type="http://schemas.openxmlformats.org/officeDocument/2006/relationships/audio" Target="../media/audio2.wav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17" Type="http://schemas.openxmlformats.org/officeDocument/2006/relationships/image" Target="../media/image25.svg"/><Relationship Id="rId2" Type="http://schemas.openxmlformats.org/officeDocument/2006/relationships/audio" Target="../media/media4.wav"/><Relationship Id="rId16" Type="http://schemas.openxmlformats.org/officeDocument/2006/relationships/image" Target="../media/image24.png"/><Relationship Id="rId1" Type="http://schemas.microsoft.com/office/2007/relationships/media" Target="../media/media4.wav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1.png"/><Relationship Id="rId10" Type="http://schemas.openxmlformats.org/officeDocument/2006/relationships/image" Target="../media/image19.svg"/><Relationship Id="rId4" Type="http://schemas.openxmlformats.org/officeDocument/2006/relationships/audio" Target="../media/audio2.wav"/><Relationship Id="rId9" Type="http://schemas.openxmlformats.org/officeDocument/2006/relationships/image" Target="../media/image18.png"/><Relationship Id="rId14" Type="http://schemas.openxmlformats.org/officeDocument/2006/relationships/image" Target="../media/image2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ovieprojector">
            <a:hlinkClick r:id="" action="ppaction://media"/>
            <a:extLst>
              <a:ext uri="{FF2B5EF4-FFF2-40B4-BE49-F238E27FC236}">
                <a16:creationId xmlns:a16="http://schemas.microsoft.com/office/drawing/2014/main" id="{9778AB14-B8BC-B9C4-FADA-9F18A90CB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8233" y="63923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6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untdown">
            <a:hlinkClick r:id="" action="ppaction://media"/>
            <a:extLst>
              <a:ext uri="{FF2B5EF4-FFF2-40B4-BE49-F238E27FC236}">
                <a16:creationId xmlns:a16="http://schemas.microsoft.com/office/drawing/2014/main" id="{C9EA7AFF-DD3A-4241-6E28-397A0054EF4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28.234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2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szöveg, fedett pályás, bútorok, zöld látható&#10;&#10;Automatikusan generált leírás">
            <a:extLst>
              <a:ext uri="{FF2B5EF4-FFF2-40B4-BE49-F238E27FC236}">
                <a16:creationId xmlns:a16="http://schemas.microsoft.com/office/drawing/2014/main" id="{FB7EBD48-AB20-4C9C-B83F-937EDC02BA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94" b="94336" l="9961" r="89844">
                        <a14:foregroundMark x1="48340" y1="8887" x2="49219" y2="9082"/>
                        <a14:foregroundMark x1="48730" y1="9082" x2="47461" y2="9277"/>
                        <a14:foregroundMark x1="26758" y1="8594" x2="26758" y2="8594"/>
                        <a14:foregroundMark x1="36230" y1="74707" x2="36230" y2="74707"/>
                        <a14:foregroundMark x1="35645" y1="69531" x2="35645" y2="69531"/>
                        <a14:foregroundMark x1="35840" y1="93945" x2="35840" y2="93945"/>
                        <a14:foregroundMark x1="58398" y1="76074" x2="58398" y2="76074"/>
                        <a14:foregroundMark x1="35742" y1="69434" x2="35742" y2="69434"/>
                        <a14:foregroundMark x1="58691" y1="75879" x2="58691" y2="75879"/>
                        <a14:foregroundMark x1="59277" y1="71875" x2="59277" y2="71875"/>
                        <a14:foregroundMark x1="59766" y1="69629" x2="59766" y2="69629"/>
                        <a14:foregroundMark x1="67773" y1="88965" x2="67773" y2="88965"/>
                        <a14:foregroundMark x1="63672" y1="86914" x2="63672" y2="86914"/>
                        <a14:foregroundMark x1="63086" y1="87109" x2="63086" y2="87109"/>
                        <a14:foregroundMark x1="62402" y1="90137" x2="62402" y2="90137"/>
                        <a14:foregroundMark x1="67871" y1="92285" x2="67871" y2="92285"/>
                        <a14:foregroundMark x1="68750" y1="92578" x2="68750" y2="92578"/>
                        <a14:foregroundMark x1="65820" y1="93750" x2="65820" y2="93750"/>
                        <a14:foregroundMark x1="66699" y1="94336" x2="66699" y2="94336"/>
                        <a14:foregroundMark x1="79297" y1="86426" x2="79297" y2="86426"/>
                        <a14:foregroundMark x1="79004" y1="80957" x2="79004" y2="80957"/>
                        <a14:foregroundMark x1="59863" y1="68848" x2="59863" y2="68848"/>
                        <a14:foregroundMark x1="73047" y1="75293" x2="73047" y2="75293"/>
                        <a14:foregroundMark x1="71191" y1="66016" x2="71191" y2="66016"/>
                        <a14:foregroundMark x1="57617" y1="81445" x2="57617" y2="81445"/>
                        <a14:foregroundMark x1="84570" y1="84473" x2="84570" y2="84473"/>
                        <a14:foregroundMark x1="85352" y1="84082" x2="85352" y2="84082"/>
                        <a14:foregroundMark x1="82520" y1="83496" x2="82520" y2="83496"/>
                        <a14:foregroundMark x1="82422" y1="82617" x2="82422" y2="82617"/>
                        <a14:foregroundMark x1="81836" y1="82715" x2="81836" y2="82715"/>
                        <a14:foregroundMark x1="80957" y1="83008" x2="80957" y2="83008"/>
                        <a14:foregroundMark x1="80371" y1="82715" x2="80371" y2="82715"/>
                        <a14:foregroundMark x1="80957" y1="80762" x2="80957" y2="80762"/>
                        <a14:foregroundMark x1="79004" y1="79883" x2="79004" y2="79883"/>
                        <a14:foregroundMark x1="82324" y1="79004" x2="82324" y2="79004"/>
                        <a14:foregroundMark x1="82520" y1="80566" x2="82520" y2="80566"/>
                        <a14:foregroundMark x1="82324" y1="82715" x2="82324" y2="82715"/>
                        <a14:foregroundMark x1="82520" y1="81738" x2="82520" y2="81738"/>
                        <a14:foregroundMark x1="82520" y1="80957" x2="82520" y2="80957"/>
                        <a14:foregroundMark x1="82520" y1="80078" x2="82520" y2="80078"/>
                        <a14:foregroundMark x1="82422" y1="79883" x2="82422" y2="79883"/>
                        <a14:foregroundMark x1="84570" y1="80078" x2="84570" y2="80078"/>
                        <a14:foregroundMark x1="85156" y1="80859" x2="85156" y2="80859"/>
                        <a14:foregroundMark x1="85059" y1="81836" x2="85059" y2="81836"/>
                        <a14:foregroundMark x1="85645" y1="80469" x2="85645" y2="80469"/>
                        <a14:foregroundMark x1="85645" y1="79785" x2="85645" y2="79785"/>
                        <a14:foregroundMark x1="84473" y1="79785" x2="84473" y2="79785"/>
                        <a14:foregroundMark x1="84570" y1="79492" x2="84570" y2="79492"/>
                        <a14:foregroundMark x1="84375" y1="80664" x2="84375" y2="80664"/>
                        <a14:foregroundMark x1="66113" y1="93848" x2="66113" y2="93848"/>
                        <a14:foregroundMark x1="66309" y1="94043" x2="66309" y2="94043"/>
                        <a14:foregroundMark x1="68262" y1="92578" x2="68262" y2="92578"/>
                        <a14:foregroundMark x1="67480" y1="92285" x2="67480" y2="92285"/>
                        <a14:foregroundMark x1="58789" y1="89063" x2="58789" y2="89063"/>
                        <a14:foregroundMark x1="58594" y1="89063" x2="58594" y2="89063"/>
                        <a14:foregroundMark x1="73633" y1="90723" x2="73633" y2="90723"/>
                        <a14:foregroundMark x1="73730" y1="90039" x2="73730" y2="90039"/>
                        <a14:foregroundMark x1="74805" y1="90430" x2="74805" y2="90430"/>
                        <a14:backgroundMark x1="50781" y1="11328" x2="50781" y2="11328"/>
                        <a14:backgroundMark x1="64648" y1="71680" x2="64648" y2="71680"/>
                        <a14:backgroundMark x1="81445" y1="66016" x2="81445" y2="66016"/>
                        <a14:backgroundMark x1="81738" y1="81152" x2="81738" y2="81152"/>
                        <a14:backgroundMark x1="79688" y1="80859" x2="79688" y2="80859"/>
                        <a14:backgroundMark x1="84961" y1="80762" x2="84961" y2="80762"/>
                        <a14:backgroundMark x1="81934" y1="81641" x2="81934" y2="81641"/>
                        <a14:backgroundMark x1="79688" y1="81348" x2="79688" y2="81348"/>
                        <a14:backgroundMark x1="84668" y1="80957" x2="84668" y2="80957"/>
                        <a14:backgroundMark x1="85059" y1="79980" x2="85059" y2="79980"/>
                        <a14:backgroundMark x1="83984" y1="80664" x2="83984" y2="80664"/>
                        <a14:backgroundMark x1="45996" y1="10352" x2="45996" y2="1035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849" y="2981325"/>
            <a:ext cx="3340301" cy="3340301"/>
          </a:xfrm>
          <a:prstGeom prst="rect">
            <a:avLst/>
          </a:prstGeom>
          <a:effectLst>
            <a:outerShdw blurRad="88900" dist="330200" dir="17220000" sy="23000" kx="1200000" algn="br" rotWithShape="0">
              <a:prstClr val="black">
                <a:alpha val="50000"/>
              </a:prstClr>
            </a:outerShdw>
          </a:effectLst>
        </p:spPr>
      </p:pic>
      <p:pic>
        <p:nvPicPr>
          <p:cNvPr id="3" name="Y2Mate.is - Bioshock - Bei Mir Bist Du Schön - The Andrews Sisters-qhsDR7SwSxo-160k-1655231243973">
            <a:hlinkClick r:id="" action="ppaction://media"/>
            <a:extLst>
              <a:ext uri="{FF2B5EF4-FFF2-40B4-BE49-F238E27FC236}">
                <a16:creationId xmlns:a16="http://schemas.microsoft.com/office/drawing/2014/main" id="{24B0D657-4DE4-E0C3-DA0E-743C2205A5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138668" y="-534486"/>
            <a:ext cx="304800" cy="3048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44C6813-F2D0-71E8-15EE-F5C2257F2F5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40" t="22848" r="28560" b="37751"/>
          <a:stretch/>
        </p:blipFill>
        <p:spPr>
          <a:xfrm>
            <a:off x="-246743" y="0"/>
            <a:ext cx="12438743" cy="6858000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9BF89C16-29D0-D5F7-7E52-CAE3FA32B1AF}"/>
              </a:ext>
            </a:extLst>
          </p:cNvPr>
          <p:cNvGrpSpPr/>
          <p:nvPr/>
        </p:nvGrpSpPr>
        <p:grpSpPr>
          <a:xfrm>
            <a:off x="5558193" y="3624618"/>
            <a:ext cx="1228369" cy="1228369"/>
            <a:chOff x="5186719" y="2519719"/>
            <a:chExt cx="1818562" cy="18185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>
              <a:rot lat="21308190" lon="19208855" rev="185630"/>
            </a:camera>
            <a:lightRig rig="threePt" dir="t"/>
          </a:scene3d>
        </p:grpSpPr>
        <p:sp>
          <p:nvSpPr>
            <p:cNvPr id="12" name="Ellipszis 11">
              <a:extLst>
                <a:ext uri="{FF2B5EF4-FFF2-40B4-BE49-F238E27FC236}">
                  <a16:creationId xmlns:a16="http://schemas.microsoft.com/office/drawing/2014/main" id="{6DEF31F7-52E7-E11D-AC06-ED092E48DB02}"/>
                </a:ext>
              </a:extLst>
            </p:cNvPr>
            <p:cNvSpPr/>
            <p:nvPr/>
          </p:nvSpPr>
          <p:spPr>
            <a:xfrm>
              <a:off x="5186719" y="2519719"/>
              <a:ext cx="1818562" cy="1818562"/>
            </a:xfrm>
            <a:prstGeom prst="ellipse">
              <a:avLst/>
            </a:prstGeom>
            <a:solidFill>
              <a:srgbClr val="FF0000"/>
            </a:solidFill>
            <a:sp3d/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3" name="Téglalap 12" descr="Szív egyszínű kitöltéssel">
              <a:extLst>
                <a:ext uri="{FF2B5EF4-FFF2-40B4-BE49-F238E27FC236}">
                  <a16:creationId xmlns:a16="http://schemas.microsoft.com/office/drawing/2014/main" id="{8704AA5C-49C6-7D38-794B-DF03ADB79BFA}"/>
                </a:ext>
              </a:extLst>
            </p:cNvPr>
            <p:cNvSpPr/>
            <p:nvPr/>
          </p:nvSpPr>
          <p:spPr>
            <a:xfrm>
              <a:off x="5574282" y="2907282"/>
              <a:ext cx="1043437" cy="1043437"/>
            </a:xfrm>
            <a:prstGeom prst="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2898ED8E-26D7-FAAE-2B96-1461389BE20F}"/>
              </a:ext>
            </a:extLst>
          </p:cNvPr>
          <p:cNvGrpSpPr/>
          <p:nvPr/>
        </p:nvGrpSpPr>
        <p:grpSpPr>
          <a:xfrm>
            <a:off x="5558962" y="3625387"/>
            <a:ext cx="1227600" cy="1227600"/>
            <a:chOff x="5186719" y="2519719"/>
            <a:chExt cx="1818562" cy="18185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>
              <a:rot lat="21306000" lon="19206000" rev="186000"/>
            </a:camera>
            <a:lightRig rig="threePt" dir="t"/>
          </a:scene3d>
        </p:grpSpPr>
        <p:sp>
          <p:nvSpPr>
            <p:cNvPr id="15" name="Ellipszis 14">
              <a:extLst>
                <a:ext uri="{FF2B5EF4-FFF2-40B4-BE49-F238E27FC236}">
                  <a16:creationId xmlns:a16="http://schemas.microsoft.com/office/drawing/2014/main" id="{D9F9BDF7-0AEA-D968-43E2-8AC008E234FC}"/>
                </a:ext>
              </a:extLst>
            </p:cNvPr>
            <p:cNvSpPr/>
            <p:nvPr/>
          </p:nvSpPr>
          <p:spPr>
            <a:xfrm>
              <a:off x="5186719" y="2519719"/>
              <a:ext cx="1818562" cy="181856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sp3d/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16" name="Téglalap 15" descr="Villanykörte és fogaskerék egyszínű kitöltéssel">
              <a:extLst>
                <a:ext uri="{FF2B5EF4-FFF2-40B4-BE49-F238E27FC236}">
                  <a16:creationId xmlns:a16="http://schemas.microsoft.com/office/drawing/2014/main" id="{140406A8-3041-4E0C-325B-DFD755962F18}"/>
                </a:ext>
              </a:extLst>
            </p:cNvPr>
            <p:cNvSpPr/>
            <p:nvPr/>
          </p:nvSpPr>
          <p:spPr>
            <a:xfrm>
              <a:off x="5574282" y="2907282"/>
              <a:ext cx="1043437" cy="1043437"/>
            </a:xfrm>
            <a:prstGeom prst="rect">
              <a:avLst/>
            </a:pr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D66EEC81-40CD-81AA-21FB-E9B1B7E7F990}"/>
              </a:ext>
            </a:extLst>
          </p:cNvPr>
          <p:cNvSpPr txBox="1"/>
          <p:nvPr/>
        </p:nvSpPr>
        <p:spPr>
          <a:xfrm>
            <a:off x="5192492" y="3571326"/>
            <a:ext cx="1959770" cy="120032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>
              <a:rot lat="21323316" lon="18905460" rev="210932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>
                <a:latin typeface="Castellar" panose="020A0402060406010301" pitchFamily="18" charset="0"/>
              </a:rPr>
              <a:t>„COGITO</a:t>
            </a:r>
            <a:br>
              <a:rPr lang="hu-HU" sz="2400" b="1" dirty="0">
                <a:latin typeface="Castellar" panose="020A0402060406010301" pitchFamily="18" charset="0"/>
              </a:rPr>
            </a:br>
            <a:r>
              <a:rPr lang="hu-HU" sz="2400" b="1" dirty="0">
                <a:latin typeface="Castellar" panose="020A0402060406010301" pitchFamily="18" charset="0"/>
              </a:rPr>
              <a:t>ERGO</a:t>
            </a:r>
            <a:br>
              <a:rPr lang="hu-HU" sz="2400" b="1" dirty="0">
                <a:latin typeface="Castellar" panose="020A0402060406010301" pitchFamily="18" charset="0"/>
              </a:rPr>
            </a:br>
            <a:r>
              <a:rPr lang="hu-HU" sz="2400" b="1" dirty="0">
                <a:latin typeface="Castellar" panose="020A0402060406010301" pitchFamily="18" charset="0"/>
              </a:rPr>
              <a:t>SUM”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0A2448B1-1F24-F64E-B787-8394385B1CE4}"/>
              </a:ext>
            </a:extLst>
          </p:cNvPr>
          <p:cNvSpPr txBox="1"/>
          <p:nvPr/>
        </p:nvSpPr>
        <p:spPr>
          <a:xfrm>
            <a:off x="5247262" y="4725979"/>
            <a:ext cx="1905000" cy="3693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>
              <a:rot lat="305127" lon="19238409" rev="186052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hu-HU" b="1" i="0" dirty="0">
                <a:effectLst/>
                <a:latin typeface="Blackadder ITC" panose="04020505051007020D02" pitchFamily="82" charset="0"/>
              </a:rPr>
              <a:t>René Descartes</a:t>
            </a:r>
            <a:endParaRPr lang="hu-HU" b="1" dirty="0">
              <a:latin typeface="Blackadder ITC" panose="04020505051007020D02" pitchFamily="82" charset="0"/>
            </a:endParaRPr>
          </a:p>
        </p:txBody>
      </p: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3DAECB7C-286A-5D68-7508-A0047E6C749E}"/>
              </a:ext>
            </a:extLst>
          </p:cNvPr>
          <p:cNvGrpSpPr/>
          <p:nvPr/>
        </p:nvGrpSpPr>
        <p:grpSpPr>
          <a:xfrm>
            <a:off x="5558962" y="3625949"/>
            <a:ext cx="1227600" cy="1227600"/>
            <a:chOff x="8689687" y="2620368"/>
            <a:chExt cx="1818562" cy="181856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ContrastingRightFacing">
              <a:rot lat="21306000" lon="19206000" rev="186000"/>
            </a:camera>
            <a:lightRig rig="threePt" dir="t"/>
          </a:scene3d>
        </p:grpSpPr>
        <p:sp>
          <p:nvSpPr>
            <p:cNvPr id="19" name="Ellipszis 18">
              <a:extLst>
                <a:ext uri="{FF2B5EF4-FFF2-40B4-BE49-F238E27FC236}">
                  <a16:creationId xmlns:a16="http://schemas.microsoft.com/office/drawing/2014/main" id="{D69B91BE-6EB9-4617-40B3-F1F2320A456F}"/>
                </a:ext>
              </a:extLst>
            </p:cNvPr>
            <p:cNvSpPr/>
            <p:nvPr/>
          </p:nvSpPr>
          <p:spPr>
            <a:xfrm>
              <a:off x="8689687" y="2620368"/>
              <a:ext cx="1818562" cy="1818562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20" name="Téglalap 19" descr="Stopwatch">
              <a:extLst>
                <a:ext uri="{FF2B5EF4-FFF2-40B4-BE49-F238E27FC236}">
                  <a16:creationId xmlns:a16="http://schemas.microsoft.com/office/drawing/2014/main" id="{F8CF63FB-5A5C-743D-E42F-3146F9547647}"/>
                </a:ext>
              </a:extLst>
            </p:cNvPr>
            <p:cNvSpPr/>
            <p:nvPr/>
          </p:nvSpPr>
          <p:spPr>
            <a:xfrm>
              <a:off x="9077250" y="3007931"/>
              <a:ext cx="1043437" cy="1043437"/>
            </a:xfrm>
            <a:prstGeom prst="rect">
              <a:avLst/>
            </a:prstGeom>
            <a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pic>
          <p:nvPicPr>
            <p:cNvPr id="21" name="Ábra 20" descr="Bezárás körvonalas">
              <a:extLst>
                <a:ext uri="{FF2B5EF4-FFF2-40B4-BE49-F238E27FC236}">
                  <a16:creationId xmlns:a16="http://schemas.microsoft.com/office/drawing/2014/main" id="{981E075E-3B99-DCDF-8876-043893861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060180" y="3020377"/>
              <a:ext cx="1093470" cy="1093470"/>
            </a:xfrm>
            <a:prstGeom prst="rect">
              <a:avLst/>
            </a:prstGeom>
          </p:spPr>
        </p:pic>
      </p:grpSp>
      <p:pic>
        <p:nvPicPr>
          <p:cNvPr id="25" name="click">
            <a:hlinkClick r:id="" action="ppaction://media"/>
            <a:extLst>
              <a:ext uri="{FF2B5EF4-FFF2-40B4-BE49-F238E27FC236}">
                <a16:creationId xmlns:a16="http://schemas.microsoft.com/office/drawing/2014/main" id="{A76F4A5A-29E6-32B3-6713-13E11A444A7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943599" y="-543496"/>
            <a:ext cx="304800" cy="304800"/>
          </a:xfrm>
          <a:prstGeom prst="rect">
            <a:avLst/>
          </a:prstGeom>
        </p:spPr>
      </p:pic>
      <p:pic>
        <p:nvPicPr>
          <p:cNvPr id="26" name="click">
            <a:hlinkClick r:id="" action="ppaction://media"/>
            <a:extLst>
              <a:ext uri="{FF2B5EF4-FFF2-40B4-BE49-F238E27FC236}">
                <a16:creationId xmlns:a16="http://schemas.microsoft.com/office/drawing/2014/main" id="{FA0D5C52-FB5F-0F39-C297-07AA02B4022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81762" y="-543496"/>
            <a:ext cx="304800" cy="304800"/>
          </a:xfrm>
          <a:prstGeom prst="rect">
            <a:avLst/>
          </a:prstGeom>
        </p:spPr>
      </p:pic>
      <p:pic>
        <p:nvPicPr>
          <p:cNvPr id="27" name="click">
            <a:hlinkClick r:id="" action="ppaction://media"/>
            <a:extLst>
              <a:ext uri="{FF2B5EF4-FFF2-40B4-BE49-F238E27FC236}">
                <a16:creationId xmlns:a16="http://schemas.microsoft.com/office/drawing/2014/main" id="{2938EC9E-F871-1AA1-F8D3-DC427979496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019925" y="-547729"/>
            <a:ext cx="304800" cy="304800"/>
          </a:xfrm>
          <a:prstGeom prst="rect">
            <a:avLst/>
          </a:prstGeom>
        </p:spPr>
      </p:pic>
      <p:pic>
        <p:nvPicPr>
          <p:cNvPr id="28" name="click">
            <a:hlinkClick r:id="" action="ppaction://media"/>
            <a:extLst>
              <a:ext uri="{FF2B5EF4-FFF2-40B4-BE49-F238E27FC236}">
                <a16:creationId xmlns:a16="http://schemas.microsoft.com/office/drawing/2014/main" id="{04D8F558-01DE-6611-AE95-30A30079924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58088" y="-547729"/>
            <a:ext cx="304800" cy="304800"/>
          </a:xfrm>
          <a:prstGeom prst="rect">
            <a:avLst/>
          </a:prstGeom>
        </p:spPr>
      </p:pic>
      <p:pic>
        <p:nvPicPr>
          <p:cNvPr id="29" name="click">
            <a:hlinkClick r:id="" action="ppaction://media"/>
            <a:extLst>
              <a:ext uri="{FF2B5EF4-FFF2-40B4-BE49-F238E27FC236}">
                <a16:creationId xmlns:a16="http://schemas.microsoft.com/office/drawing/2014/main" id="{BF72986F-FE54-E4D1-CD9A-8A97E91E832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096251" y="-547729"/>
            <a:ext cx="304800" cy="304800"/>
          </a:xfrm>
          <a:prstGeom prst="rect">
            <a:avLst/>
          </a:prstGeom>
        </p:spPr>
      </p:pic>
      <p:pic>
        <p:nvPicPr>
          <p:cNvPr id="30" name="click">
            <a:hlinkClick r:id="" action="ppaction://media"/>
            <a:extLst>
              <a:ext uri="{FF2B5EF4-FFF2-40B4-BE49-F238E27FC236}">
                <a16:creationId xmlns:a16="http://schemas.microsoft.com/office/drawing/2014/main" id="{37056C26-D6C5-6C60-B7B1-15431FE8CC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634414" y="-547729"/>
            <a:ext cx="304800" cy="304800"/>
          </a:xfrm>
          <a:prstGeom prst="rect">
            <a:avLst/>
          </a:prstGeom>
        </p:spPr>
      </p:pic>
      <p:pic>
        <p:nvPicPr>
          <p:cNvPr id="31" name="click">
            <a:hlinkClick r:id="" action="ppaction://media"/>
            <a:extLst>
              <a:ext uri="{FF2B5EF4-FFF2-40B4-BE49-F238E27FC236}">
                <a16:creationId xmlns:a16="http://schemas.microsoft.com/office/drawing/2014/main" id="{AAB1B5F6-F7A8-6AD7-AC06-1AE83FC06A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172577" y="-547729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2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flash/>
        <p:sndAc>
          <p:stSnd>
            <p:snd r:embed="rId6" name="switch.wav"/>
          </p:stSnd>
        </p:sndAc>
      </p:transition>
    </mc:Choice>
    <mc:Fallback xmlns="">
      <p:transition spd="slow">
        <p:fade/>
        <p:sndAc>
          <p:stSnd>
            <p:snd r:embed="rId20" name="switc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66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66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6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664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664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1664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66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2" grpId="0"/>
      <p:bldP spid="22" grpId="1"/>
      <p:bldP spid="24" grpId="0"/>
      <p:bldP spid="2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3B9BC973-FBA6-4FC9-9B4D-CE70ABA766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D9CC91F6-3C1F-83C9-58CA-7A93B7F1993A}"/>
              </a:ext>
            </a:extLst>
          </p:cNvPr>
          <p:cNvGrpSpPr/>
          <p:nvPr/>
        </p:nvGrpSpPr>
        <p:grpSpPr>
          <a:xfrm>
            <a:off x="2255376" y="5158093"/>
            <a:ext cx="943428" cy="943428"/>
            <a:chOff x="3084286" y="5109028"/>
            <a:chExt cx="943428" cy="943428"/>
          </a:xfrm>
        </p:grpSpPr>
        <p:sp>
          <p:nvSpPr>
            <p:cNvPr id="7" name="Ellipszis 6">
              <a:extLst>
                <a:ext uri="{FF2B5EF4-FFF2-40B4-BE49-F238E27FC236}">
                  <a16:creationId xmlns:a16="http://schemas.microsoft.com/office/drawing/2014/main" id="{1B7E5AA1-191B-A5FA-2D79-BB222CBEAD6D}"/>
                </a:ext>
              </a:extLst>
            </p:cNvPr>
            <p:cNvSpPr/>
            <p:nvPr/>
          </p:nvSpPr>
          <p:spPr>
            <a:xfrm>
              <a:off x="3084286" y="5109028"/>
              <a:ext cx="943428" cy="94342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2" name="Ábra 11" descr="Könyvek egyszínű kitöltéssel">
              <a:extLst>
                <a:ext uri="{FF2B5EF4-FFF2-40B4-BE49-F238E27FC236}">
                  <a16:creationId xmlns:a16="http://schemas.microsoft.com/office/drawing/2014/main" id="{A976408F-810D-688E-68A6-6272E30C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207658" y="5232400"/>
              <a:ext cx="696684" cy="696684"/>
            </a:xfrm>
            <a:prstGeom prst="rect">
              <a:avLst/>
            </a:prstGeom>
          </p:spPr>
        </p:pic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8D10CA4E-0D03-8D50-77FA-BD8D0A0BFCDE}"/>
              </a:ext>
            </a:extLst>
          </p:cNvPr>
          <p:cNvGrpSpPr/>
          <p:nvPr/>
        </p:nvGrpSpPr>
        <p:grpSpPr>
          <a:xfrm>
            <a:off x="3761233" y="5158093"/>
            <a:ext cx="943428" cy="943428"/>
            <a:chOff x="4590143" y="5109028"/>
            <a:chExt cx="943428" cy="943428"/>
          </a:xfrm>
        </p:grpSpPr>
        <p:sp>
          <p:nvSpPr>
            <p:cNvPr id="8" name="Ellipszis 7">
              <a:extLst>
                <a:ext uri="{FF2B5EF4-FFF2-40B4-BE49-F238E27FC236}">
                  <a16:creationId xmlns:a16="http://schemas.microsoft.com/office/drawing/2014/main" id="{043D0B3A-694F-6A9B-4191-9860660A14AB}"/>
                </a:ext>
              </a:extLst>
            </p:cNvPr>
            <p:cNvSpPr/>
            <p:nvPr/>
          </p:nvSpPr>
          <p:spPr>
            <a:xfrm>
              <a:off x="4590143" y="5109028"/>
              <a:ext cx="943428" cy="943428"/>
            </a:xfrm>
            <a:prstGeom prst="ellipse">
              <a:avLst/>
            </a:pr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29" name="Ábra 28" descr="Dráma egyszínű kitöltéssel">
              <a:extLst>
                <a:ext uri="{FF2B5EF4-FFF2-40B4-BE49-F238E27FC236}">
                  <a16:creationId xmlns:a16="http://schemas.microsoft.com/office/drawing/2014/main" id="{0E48F685-7238-4651-B608-F057BEB7C0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713515" y="5232400"/>
              <a:ext cx="696684" cy="696684"/>
            </a:xfrm>
            <a:prstGeom prst="rect">
              <a:avLst/>
            </a:prstGeom>
          </p:spPr>
        </p:pic>
      </p:grp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0925B8C3-DDE8-9D35-954C-08E8CCEA7357}"/>
              </a:ext>
            </a:extLst>
          </p:cNvPr>
          <p:cNvGrpSpPr/>
          <p:nvPr/>
        </p:nvGrpSpPr>
        <p:grpSpPr>
          <a:xfrm>
            <a:off x="5267090" y="5158093"/>
            <a:ext cx="943428" cy="943428"/>
            <a:chOff x="6096000" y="5109028"/>
            <a:chExt cx="943428" cy="943428"/>
          </a:xfrm>
        </p:grpSpPr>
        <p:sp>
          <p:nvSpPr>
            <p:cNvPr id="9" name="Ellipszis 8">
              <a:extLst>
                <a:ext uri="{FF2B5EF4-FFF2-40B4-BE49-F238E27FC236}">
                  <a16:creationId xmlns:a16="http://schemas.microsoft.com/office/drawing/2014/main" id="{1372D589-9BC3-C1B3-7A28-507EB26FD42D}"/>
                </a:ext>
              </a:extLst>
            </p:cNvPr>
            <p:cNvSpPr/>
            <p:nvPr/>
          </p:nvSpPr>
          <p:spPr>
            <a:xfrm>
              <a:off x="6096000" y="5109028"/>
              <a:ext cx="943428" cy="94342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1" name="Ábra 30" descr="Videokamera egyszínű kitöltéssel">
              <a:extLst>
                <a:ext uri="{FF2B5EF4-FFF2-40B4-BE49-F238E27FC236}">
                  <a16:creationId xmlns:a16="http://schemas.microsoft.com/office/drawing/2014/main" id="{735B0432-AB40-E983-63E5-910335DF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241143" y="5232400"/>
              <a:ext cx="696684" cy="696684"/>
            </a:xfrm>
            <a:prstGeom prst="rect">
              <a:avLst/>
            </a:prstGeom>
          </p:spPr>
        </p:pic>
      </p:grp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id="{F8FB9C6B-34D3-ED88-ED71-4FA745721705}"/>
              </a:ext>
            </a:extLst>
          </p:cNvPr>
          <p:cNvGrpSpPr/>
          <p:nvPr/>
        </p:nvGrpSpPr>
        <p:grpSpPr>
          <a:xfrm>
            <a:off x="6772947" y="5158093"/>
            <a:ext cx="943428" cy="943428"/>
            <a:chOff x="7601857" y="5109028"/>
            <a:chExt cx="943428" cy="943428"/>
          </a:xfrm>
        </p:grpSpPr>
        <p:sp>
          <p:nvSpPr>
            <p:cNvPr id="10" name="Ellipszis 9">
              <a:extLst>
                <a:ext uri="{FF2B5EF4-FFF2-40B4-BE49-F238E27FC236}">
                  <a16:creationId xmlns:a16="http://schemas.microsoft.com/office/drawing/2014/main" id="{B2587D20-AA7A-6AF6-A9D5-6C33851D049F}"/>
                </a:ext>
              </a:extLst>
            </p:cNvPr>
            <p:cNvSpPr/>
            <p:nvPr/>
          </p:nvSpPr>
          <p:spPr>
            <a:xfrm>
              <a:off x="7601857" y="5109028"/>
              <a:ext cx="943428" cy="94342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3" name="Ábra 32" descr="Teniszütő és labda körvonalas">
              <a:extLst>
                <a:ext uri="{FF2B5EF4-FFF2-40B4-BE49-F238E27FC236}">
                  <a16:creationId xmlns:a16="http://schemas.microsoft.com/office/drawing/2014/main" id="{A9C6A910-0CEF-DCF7-F7EC-BD38B3423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7663544" y="5217885"/>
              <a:ext cx="711199" cy="711199"/>
            </a:xfrm>
            <a:prstGeom prst="rect">
              <a:avLst/>
            </a:prstGeom>
          </p:spPr>
        </p:pic>
      </p:grpSp>
      <p:pic>
        <p:nvPicPr>
          <p:cNvPr id="13" name="click">
            <a:hlinkClick r:id="" action="ppaction://media"/>
            <a:extLst>
              <a:ext uri="{FF2B5EF4-FFF2-40B4-BE49-F238E27FC236}">
                <a16:creationId xmlns:a16="http://schemas.microsoft.com/office/drawing/2014/main" id="{04ABD86C-D770-6686-33A2-A4C7626BA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43599" y="-543496"/>
            <a:ext cx="304800" cy="304800"/>
          </a:xfrm>
          <a:prstGeom prst="rect">
            <a:avLst/>
          </a:prstGeom>
        </p:spPr>
      </p:pic>
      <p:pic>
        <p:nvPicPr>
          <p:cNvPr id="14" name="click">
            <a:hlinkClick r:id="" action="ppaction://media"/>
            <a:extLst>
              <a:ext uri="{FF2B5EF4-FFF2-40B4-BE49-F238E27FC236}">
                <a16:creationId xmlns:a16="http://schemas.microsoft.com/office/drawing/2014/main" id="{3299FC5D-0C41-12A6-4D5B-275A4F8764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415314" y="-543496"/>
            <a:ext cx="304800" cy="304800"/>
          </a:xfrm>
          <a:prstGeom prst="rect">
            <a:avLst/>
          </a:prstGeom>
        </p:spPr>
      </p:pic>
      <p:pic>
        <p:nvPicPr>
          <p:cNvPr id="15" name="click">
            <a:hlinkClick r:id="" action="ppaction://media"/>
            <a:extLst>
              <a:ext uri="{FF2B5EF4-FFF2-40B4-BE49-F238E27FC236}">
                <a16:creationId xmlns:a16="http://schemas.microsoft.com/office/drawing/2014/main" id="{8BE8004F-249C-7DCE-E62D-3D2DEB6B58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6887029" y="-543496"/>
            <a:ext cx="304800" cy="304800"/>
          </a:xfrm>
          <a:prstGeom prst="rect">
            <a:avLst/>
          </a:prstGeom>
        </p:spPr>
      </p:pic>
      <p:pic>
        <p:nvPicPr>
          <p:cNvPr id="16" name="click">
            <a:hlinkClick r:id="" action="ppaction://media"/>
            <a:extLst>
              <a:ext uri="{FF2B5EF4-FFF2-40B4-BE49-F238E27FC236}">
                <a16:creationId xmlns:a16="http://schemas.microsoft.com/office/drawing/2014/main" id="{C50AF56A-2EBD-29FF-5D6D-F62210FEA3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58744" y="-538694"/>
            <a:ext cx="304800" cy="304800"/>
          </a:xfrm>
          <a:prstGeom prst="rect">
            <a:avLst/>
          </a:prstGeom>
        </p:spPr>
      </p:pic>
      <p:pic>
        <p:nvPicPr>
          <p:cNvPr id="17" name="click">
            <a:hlinkClick r:id="" action="ppaction://media"/>
            <a:extLst>
              <a:ext uri="{FF2B5EF4-FFF2-40B4-BE49-F238E27FC236}">
                <a16:creationId xmlns:a16="http://schemas.microsoft.com/office/drawing/2014/main" id="{3C1522B8-A5F6-1016-9501-0BAC7EF938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9028114" y="-543496"/>
            <a:ext cx="304800" cy="304800"/>
          </a:xfrm>
          <a:prstGeom prst="rect">
            <a:avLst/>
          </a:prstGeom>
        </p:spPr>
      </p:pic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033AD4D7-B2DB-40D0-B781-2EDD2168B4F0}"/>
              </a:ext>
            </a:extLst>
          </p:cNvPr>
          <p:cNvGrpSpPr/>
          <p:nvPr/>
        </p:nvGrpSpPr>
        <p:grpSpPr>
          <a:xfrm>
            <a:off x="8282434" y="5158093"/>
            <a:ext cx="943428" cy="943428"/>
            <a:chOff x="7601857" y="5109028"/>
            <a:chExt cx="943428" cy="943428"/>
          </a:xfrm>
        </p:grpSpPr>
        <p:sp>
          <p:nvSpPr>
            <p:cNvPr id="18" name="Ellipszis 17">
              <a:extLst>
                <a:ext uri="{FF2B5EF4-FFF2-40B4-BE49-F238E27FC236}">
                  <a16:creationId xmlns:a16="http://schemas.microsoft.com/office/drawing/2014/main" id="{51C0E42D-C36F-5AD6-1A5F-E3CA0141AFB8}"/>
                </a:ext>
              </a:extLst>
            </p:cNvPr>
            <p:cNvSpPr/>
            <p:nvPr/>
          </p:nvSpPr>
          <p:spPr>
            <a:xfrm>
              <a:off x="7601857" y="5109028"/>
              <a:ext cx="943428" cy="94342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9" name="Ábra 18" descr="Játékvezérlő egyszínű kitöltéssel">
              <a:extLst>
                <a:ext uri="{FF2B5EF4-FFF2-40B4-BE49-F238E27FC236}">
                  <a16:creationId xmlns:a16="http://schemas.microsoft.com/office/drawing/2014/main" id="{AA984971-C88F-8B3F-980B-ABEDC2E64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717971" y="5217885"/>
              <a:ext cx="711199" cy="711199"/>
            </a:xfrm>
            <a:prstGeom prst="rect">
              <a:avLst/>
            </a:prstGeom>
          </p:spPr>
        </p:pic>
      </p:grpSp>
      <p:pic>
        <p:nvPicPr>
          <p:cNvPr id="21" name="click">
            <a:hlinkClick r:id="" action="ppaction://media"/>
            <a:extLst>
              <a:ext uri="{FF2B5EF4-FFF2-40B4-BE49-F238E27FC236}">
                <a16:creationId xmlns:a16="http://schemas.microsoft.com/office/drawing/2014/main" id="{F4227323-3684-F478-6338-7A471421AC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830459" y="-53869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3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push dir="u"/>
        <p:sndAc>
          <p:stSnd>
            <p:snd r:embed="rId4" name="elevator_edited.wav"/>
          </p:stSnd>
        </p:sndAc>
      </p:transition>
    </mc:Choice>
    <mc:Fallback xmlns="">
      <p:transition spd="slow">
        <p:push dir="u"/>
        <p:sndAc>
          <p:stSnd>
            <p:snd r:embed="rId18" name="elevator_edi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6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66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66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66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166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szöveg látható&#10;&#10;Automatikusan generált leírás">
            <a:extLst>
              <a:ext uri="{FF2B5EF4-FFF2-40B4-BE49-F238E27FC236}">
                <a16:creationId xmlns:a16="http://schemas.microsoft.com/office/drawing/2014/main" id="{69396073-0778-6FB9-6B92-DDD8BBFA8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240" y="777240"/>
            <a:ext cx="5303520" cy="5303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4671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>
        <p:push dir="u"/>
        <p:sndAc>
          <p:stSnd>
            <p:snd r:embed="rId2" name="elevator_edited.wav"/>
          </p:stSnd>
        </p:sndAc>
      </p:transition>
    </mc:Choice>
    <mc:Fallback>
      <p:transition spd="slow">
        <p:push dir="u"/>
        <p:sndAc>
          <p:stSnd>
            <p:snd r:embed="rId2" name="elevator_edite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71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</TotalTime>
  <Words>9</Words>
  <Application>Microsoft Office PowerPoint</Application>
  <PresentationFormat>Szélesvásznú</PresentationFormat>
  <Paragraphs>2</Paragraphs>
  <Slides>6</Slides>
  <Notes>0</Notes>
  <HiddenSlides>0</HiddenSlides>
  <MMClips>16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Blackadder ITC</vt:lpstr>
      <vt:lpstr>Calibri</vt:lpstr>
      <vt:lpstr>Calibri Light</vt:lpstr>
      <vt:lpstr>Castellar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Levente Lukács</dc:creator>
  <cp:lastModifiedBy>Levente Lukács</cp:lastModifiedBy>
  <cp:revision>64</cp:revision>
  <dcterms:created xsi:type="dcterms:W3CDTF">2023-03-27T11:19:55Z</dcterms:created>
  <dcterms:modified xsi:type="dcterms:W3CDTF">2023-03-28T17:47:54Z</dcterms:modified>
</cp:coreProperties>
</file>