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BDBD9E-8D94-419D-86C9-F2AD83276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C10BC96-2572-4B3D-3E5E-1BB3B3B83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D85B27A-81CC-18C1-DE71-F457EAEB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591A73F-B976-EF0F-6212-C144A9E3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11F93DD-0713-5AD9-FE83-F64F74EF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74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A431D0-9A1E-30E4-9D7B-33799B3D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E5434C2-3984-19D9-992E-D8ABFE7BA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E054514-C2D6-2619-0A43-0A61BAE12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FA8AD7A-1CBE-AA75-6649-A89729FE3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1480B08-4148-906C-BFD7-D036580C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12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A99563-6D4D-5CC7-EDE1-EBE60BB79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6DDCC5F-78EF-8FCC-0F2B-686B6BB49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076181E-7B8E-6C44-2A89-9E6348517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96D2678-66C4-DBEC-3ABD-62DA5C55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72B29C-BF8A-7CC2-8A73-F74E5339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083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FC80C4F-B46D-A6D1-71B8-5CEE6261F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967C41-C5D4-8B51-0EEB-CE75F44D5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EA39F96-EAFD-C9FC-D878-A81F66486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728437D-267A-E657-3232-C3ECA8CF3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4C55028-12D9-EC48-776A-3A48D7A9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8B58A25-C4B8-74C3-049D-9BADDD4B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771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4B9DA1-A7E4-4058-DBC5-FFA046F1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7700751-7863-6329-C2AF-656D99FE5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A0B0ED-CD00-07A2-68B1-01DA1BAA8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CA09355-484D-567E-7F94-FDE621427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A2A2CEF-9F96-3B5D-E139-E8D6DA722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1C2C9562-141A-0101-062B-137F5395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F58534C-FFCE-5007-DBB1-9BF16EE89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0359033-F6AC-4728-67E6-8A1443372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969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7A119B-50C2-8079-AF8B-3230307BE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03A5D004-EFCD-9936-F9BD-1B1070F02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686B7DE-554B-F4A8-3002-7F647077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0E18CBB9-9B33-32C5-FF7E-BB93A254E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71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11CE4C1-9039-AE12-5EDC-A38B17FBF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2823F9B-12E9-0113-9A8D-A9CCC8BF4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3B2AE4E-B0B9-4674-1241-789035B3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674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7CDB23-E9B8-BC46-E60A-AF57A06E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CCD1DD-11F4-CA32-53E1-519DFB944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3CFCC05-007F-9E34-D78B-9ECEAAAFC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EAA4586-E14D-01F2-9939-7F780C7D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49FD8A3-66C4-7160-0C3B-A3DA031C3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272EBBD-BBF8-EFA3-A886-3D7270AB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578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FF7722-EFFC-591D-902B-D7F08635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7FBD92B-435D-4AD0-ECE5-68E605429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AB668F-A479-B15D-A300-F932E5544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4C51E9D-75C9-DC90-FF86-1865EAAD8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18EF279-4038-2643-5933-CEA5AF7B3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B9889AD-42EE-4663-DB8C-7AECB9D7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0499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2B1D63-0BCB-0A53-AA5C-E3C80D001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1275CE0-0EA3-5649-EDE1-9B27C0749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E4B74B-4701-3406-C714-59E4E4BE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FBD6DAA-D6FD-0C38-C9FB-A897ABAC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F75A5B6-3014-5768-B8AF-B0ABDAAD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024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720361F-1666-B31A-67DA-2CF4136CB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2D1FED3-EFE9-2AB8-1464-26BDCC811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89F52DB-8DF7-B905-F724-1CC55663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7147A8-6961-1E7B-B2FB-6BDEF952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3244C45-23F1-6181-AF39-C8973445D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310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DE1DDE6-B6A3-1DAC-1ECA-36F17A9EE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8831001-F93D-8BB9-9702-C02FFCE2C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C8B807-5044-E4BD-4631-56697CA68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952A6-077B-407D-91D3-CEC992D0B354}" type="datetimeFigureOut">
              <a:rPr lang="hu-HU" smtClean="0"/>
              <a:t>2024. 04. 19.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51CA23E-F3D3-87B5-048A-3519795D1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1C6A715-38AF-8BB7-DC66-B1A4C70DF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6B577E-8A4E-41D8-BF58-DD12464DFBC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94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1C7B992-9A2B-0E26-D2A2-9468C2909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Harold Nicolson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6BBD3BA-3F1D-0517-389A-D1BB57965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&amp; his role in public diplomacy</a:t>
            </a:r>
            <a:br>
              <a:rPr lang="hu-HU" dirty="0"/>
            </a:br>
            <a:r>
              <a:rPr lang="hu-HU" dirty="0"/>
              <a:t>	</a:t>
            </a:r>
            <a:r>
              <a:rPr lang="hu-HU" sz="1800" i="1" dirty="0" err="1"/>
              <a:t>by</a:t>
            </a:r>
            <a:r>
              <a:rPr lang="hu-HU" sz="1800" i="1" dirty="0"/>
              <a:t> Levente Lukács </a:t>
            </a:r>
            <a:r>
              <a:rPr lang="hu-HU" sz="1800" b="1" dirty="0"/>
              <a:t>F3HTOY</a:t>
            </a:r>
            <a:endParaRPr lang="en-US" sz="1800" b="1" dirty="0"/>
          </a:p>
        </p:txBody>
      </p:sp>
      <p:pic>
        <p:nvPicPr>
          <p:cNvPr id="1026" name="Picture 2" descr="Harold Nicolson - Wikipedia">
            <a:extLst>
              <a:ext uri="{FF2B5EF4-FFF2-40B4-BE49-F238E27FC236}">
                <a16:creationId xmlns:a16="http://schemas.microsoft.com/office/drawing/2014/main" id="{60CEA12E-D9B2-18D7-C50F-35C35E4145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604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17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4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PG x24460; Harold Nicolson - Portrait - National Portrait Gallery">
            <a:extLst>
              <a:ext uri="{FF2B5EF4-FFF2-40B4-BE49-F238E27FC236}">
                <a16:creationId xmlns:a16="http://schemas.microsoft.com/office/drawing/2014/main" id="{F16BD8F9-A3D5-E01D-9EED-A9D093BFD4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" r="1" b="3997"/>
          <a:stretch/>
        </p:blipFill>
        <p:spPr bwMode="auto">
          <a:xfrm>
            <a:off x="-1" y="-2"/>
            <a:ext cx="54101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25CC0D3-F046-2DA0-A6B4-A31772011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GB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„One of the most articulate experts and best-informed writers on diplomacy”</a:t>
            </a:r>
            <a:br>
              <a:rPr lang="en-GB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(Lewis Namier)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FC5466D-6026-E8A9-0AAF-3BF08233E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 fontScale="85000" lnSpcReduction="20000"/>
          </a:bodyPr>
          <a:lstStyle/>
          <a:p>
            <a:r>
              <a:rPr lang="en-GB" sz="2000" dirty="0"/>
              <a:t>Born in 1886</a:t>
            </a:r>
          </a:p>
          <a:p>
            <a:r>
              <a:rPr lang="en-GB" sz="2000" dirty="0"/>
              <a:t>Part of a wealthy, minor patrician family</a:t>
            </a:r>
          </a:p>
          <a:p>
            <a:r>
              <a:rPr lang="en-GB" sz="2000" dirty="0"/>
              <a:t>Family members in politics ➡ role models</a:t>
            </a:r>
          </a:p>
          <a:p>
            <a:endParaRPr lang="en-GB" sz="2000" dirty="0"/>
          </a:p>
          <a:p>
            <a:r>
              <a:rPr lang="en-GB" sz="2000" dirty="0"/>
              <a:t>Important life-long work in diplomacy</a:t>
            </a:r>
          </a:p>
          <a:p>
            <a:r>
              <a:rPr lang="en-GB" sz="2000" dirty="0"/>
              <a:t>Important topics: 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Early career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Foreign policy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Concept of diplomacy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Old &amp; new diplomacy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Political guidance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The „ideal diplomatist”</a:t>
            </a:r>
          </a:p>
          <a:p>
            <a:pPr marL="857250" lvl="1" indent="-400050">
              <a:buFont typeface="+mj-lt"/>
              <a:buAutoNum type="romanUcPeriod"/>
            </a:pPr>
            <a:r>
              <a:rPr lang="en-GB" sz="1600" i="1" dirty="0"/>
              <a:t>Diplomacy by conference</a:t>
            </a:r>
          </a:p>
        </p:txBody>
      </p:sp>
    </p:spTree>
    <p:extLst>
      <p:ext uri="{BB962C8B-B14F-4D97-AF65-F5344CB8AC3E}">
        <p14:creationId xmlns:p14="http://schemas.microsoft.com/office/powerpoint/2010/main" val="3469716084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0F846D5-0B6D-BC0E-8F66-F9EC97E2F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3622"/>
            <a:ext cx="5323531" cy="1330843"/>
          </a:xfrm>
        </p:spPr>
        <p:txBody>
          <a:bodyPr>
            <a:normAutofit/>
          </a:bodyPr>
          <a:lstStyle/>
          <a:p>
            <a:r>
              <a:rPr lang="en-GB" dirty="0"/>
              <a:t>I. Early career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70FCAF-2A71-310F-30F4-B4D2A7D43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3"/>
            <a:ext cx="5066885" cy="3908586"/>
          </a:xfrm>
        </p:spPr>
        <p:txBody>
          <a:bodyPr>
            <a:normAutofit/>
          </a:bodyPr>
          <a:lstStyle/>
          <a:p>
            <a:r>
              <a:rPr lang="en-GB" sz="1400" dirty="0"/>
              <a:t>He was educated at Wellington &amp; Balliol</a:t>
            </a:r>
          </a:p>
          <a:p>
            <a:r>
              <a:rPr lang="en-GB" sz="1400" dirty="0"/>
              <a:t>He entered diplomatic service in 1909</a:t>
            </a:r>
          </a:p>
          <a:p>
            <a:pPr lvl="1"/>
            <a:r>
              <a:rPr lang="en-GB" sz="1400" i="1" dirty="0"/>
              <a:t>Madrid, Constantinople, Foreign Office</a:t>
            </a:r>
            <a:r>
              <a:rPr lang="hu-HU" sz="1400" i="1" dirty="0"/>
              <a:t>, British </a:t>
            </a:r>
            <a:r>
              <a:rPr lang="hu-HU" sz="1400" i="1" dirty="0" err="1"/>
              <a:t>delegation</a:t>
            </a:r>
            <a:endParaRPr lang="en-GB" sz="1400" i="1" dirty="0"/>
          </a:p>
          <a:p>
            <a:r>
              <a:rPr lang="hu-HU" sz="1400" dirty="0" err="1"/>
              <a:t>Believes</a:t>
            </a:r>
            <a:r>
              <a:rPr lang="hu-HU" sz="1400" dirty="0"/>
              <a:t> in </a:t>
            </a:r>
            <a:r>
              <a:rPr lang="hu-HU" sz="1400" dirty="0" err="1"/>
              <a:t>the</a:t>
            </a:r>
            <a:r>
              <a:rPr lang="hu-HU" sz="1400" dirty="0"/>
              <a:t> League of </a:t>
            </a:r>
            <a:r>
              <a:rPr lang="hu-HU" sz="1400" dirty="0" err="1"/>
              <a:t>Nations</a:t>
            </a:r>
            <a:r>
              <a:rPr lang="hu-HU" sz="1400" dirty="0"/>
              <a:t> – </a:t>
            </a:r>
            <a:r>
              <a:rPr lang="hu-HU" sz="1400" dirty="0" err="1"/>
              <a:t>later</a:t>
            </a:r>
            <a:r>
              <a:rPr lang="hu-HU" sz="1400" dirty="0"/>
              <a:t> </a:t>
            </a:r>
            <a:r>
              <a:rPr lang="hu-HU" sz="1400" dirty="0" err="1"/>
              <a:t>on</a:t>
            </a:r>
            <a:r>
              <a:rPr lang="hu-HU" sz="1400" dirty="0"/>
              <a:t> </a:t>
            </a:r>
            <a:r>
              <a:rPr lang="hu-HU" sz="1400" dirty="0" err="1"/>
              <a:t>becomes</a:t>
            </a:r>
            <a:r>
              <a:rPr lang="hu-HU" sz="1400" dirty="0"/>
              <a:t> </a:t>
            </a:r>
            <a:r>
              <a:rPr lang="hu-HU" sz="1400" dirty="0" err="1"/>
              <a:t>skeptical</a:t>
            </a:r>
            <a:endParaRPr lang="hu-HU" sz="1400" dirty="0"/>
          </a:p>
          <a:p>
            <a:r>
              <a:rPr lang="en-GB" sz="1400" dirty="0"/>
              <a:t>Advocates for US links</a:t>
            </a:r>
            <a:endParaRPr lang="hu-HU" sz="1400" dirty="0"/>
          </a:p>
          <a:p>
            <a:r>
              <a:rPr lang="hu-HU" sz="1400" dirty="0" err="1"/>
              <a:t>Experience</a:t>
            </a:r>
            <a:r>
              <a:rPr lang="hu-HU" sz="1400" dirty="0"/>
              <a:t> in </a:t>
            </a:r>
            <a:r>
              <a:rPr lang="hu-HU" sz="1400" dirty="0" err="1"/>
              <a:t>international</a:t>
            </a:r>
            <a:r>
              <a:rPr lang="hu-HU" sz="1400" dirty="0"/>
              <a:t> </a:t>
            </a:r>
            <a:r>
              <a:rPr lang="hu-HU" sz="1400" dirty="0" err="1"/>
              <a:t>politics</a:t>
            </a:r>
            <a:r>
              <a:rPr lang="hu-HU" sz="1400" dirty="0"/>
              <a:t> in </a:t>
            </a:r>
            <a:r>
              <a:rPr lang="hu-HU" sz="1400" dirty="0" err="1"/>
              <a:t>the</a:t>
            </a:r>
            <a:r>
              <a:rPr lang="hu-HU" sz="1400" dirty="0"/>
              <a:t> post-</a:t>
            </a:r>
            <a:r>
              <a:rPr lang="hu-HU" sz="1400" dirty="0" err="1"/>
              <a:t>war</a:t>
            </a:r>
            <a:r>
              <a:rPr lang="hu-HU" sz="1400" dirty="0"/>
              <a:t> </a:t>
            </a:r>
            <a:r>
              <a:rPr lang="hu-HU" sz="1400" dirty="0" err="1"/>
              <a:t>years</a:t>
            </a:r>
            <a:endParaRPr lang="hu-HU" sz="1400" dirty="0"/>
          </a:p>
          <a:p>
            <a:pPr lvl="1"/>
            <a:r>
              <a:rPr lang="hu-HU" sz="1400" dirty="0"/>
              <a:t>1920s: </a:t>
            </a:r>
            <a:r>
              <a:rPr lang="en-US" sz="1400" dirty="0"/>
              <a:t>counsellor at the Tehran legation</a:t>
            </a:r>
            <a:endParaRPr lang="hu-HU" sz="1400" dirty="0"/>
          </a:p>
          <a:p>
            <a:pPr lvl="1"/>
            <a:r>
              <a:rPr lang="hu-HU" sz="1400" dirty="0"/>
              <a:t>1926: </a:t>
            </a:r>
            <a:r>
              <a:rPr lang="hu-HU" sz="1400" dirty="0" err="1"/>
              <a:t>criticizing</a:t>
            </a:r>
            <a:r>
              <a:rPr lang="hu-HU" sz="1400" dirty="0"/>
              <a:t> </a:t>
            </a:r>
            <a:r>
              <a:rPr lang="hu-HU" sz="1400" dirty="0" err="1"/>
              <a:t>Britain’s</a:t>
            </a:r>
            <a:r>
              <a:rPr lang="hu-HU" sz="1400" dirty="0"/>
              <a:t> </a:t>
            </a:r>
            <a:r>
              <a:rPr lang="hu-HU" sz="1400" dirty="0" err="1"/>
              <a:t>Persian</a:t>
            </a:r>
            <a:r>
              <a:rPr lang="hu-HU" sz="1400" dirty="0"/>
              <a:t> policy</a:t>
            </a:r>
          </a:p>
          <a:p>
            <a:pPr lvl="1"/>
            <a:r>
              <a:rPr lang="hu-HU" sz="1400" dirty="0"/>
              <a:t>1927: </a:t>
            </a:r>
            <a:r>
              <a:rPr lang="hu-HU" sz="1400" dirty="0" err="1"/>
              <a:t>demotion</a:t>
            </a:r>
            <a:r>
              <a:rPr lang="hu-HU" sz="1400" dirty="0"/>
              <a:t> </a:t>
            </a:r>
            <a:r>
              <a:rPr lang="hu-HU" sz="1400" dirty="0" err="1"/>
              <a:t>to</a:t>
            </a:r>
            <a:r>
              <a:rPr lang="hu-HU" sz="1400" dirty="0"/>
              <a:t> </a:t>
            </a:r>
            <a:r>
              <a:rPr lang="hu-HU" sz="1400" dirty="0" err="1"/>
              <a:t>the</a:t>
            </a:r>
            <a:r>
              <a:rPr lang="hu-HU" sz="1400" dirty="0"/>
              <a:t> </a:t>
            </a:r>
            <a:r>
              <a:rPr lang="hu-HU" sz="1400" dirty="0" err="1"/>
              <a:t>rank</a:t>
            </a:r>
            <a:r>
              <a:rPr lang="hu-HU" sz="1400" dirty="0"/>
              <a:t> of </a:t>
            </a:r>
            <a:r>
              <a:rPr lang="hu-HU" sz="1400" dirty="0" err="1"/>
              <a:t>secretary</a:t>
            </a:r>
            <a:endParaRPr lang="hu-HU" sz="1400" dirty="0"/>
          </a:p>
          <a:p>
            <a:r>
              <a:rPr lang="hu-HU" sz="1400" dirty="0"/>
              <a:t>1929: </a:t>
            </a:r>
            <a:r>
              <a:rPr lang="en-US" sz="1400" dirty="0"/>
              <a:t>he becomes a journalist for the Beaverbrook press</a:t>
            </a:r>
            <a:endParaRPr lang="en-GB" sz="1400" dirty="0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5C27D684-2832-41BD-AC29-838243B80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74214" y="0"/>
            <a:ext cx="5217786" cy="6858000"/>
          </a:xfrm>
          <a:custGeom>
            <a:avLst/>
            <a:gdLst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04089 w 4897678"/>
              <a:gd name="connsiteY81" fmla="*/ 600848 h 6858000"/>
              <a:gd name="connsiteX82" fmla="*/ 1303453 w 4897678"/>
              <a:gd name="connsiteY82" fmla="*/ 554481 h 6858000"/>
              <a:gd name="connsiteX83" fmla="*/ 1260447 w 4897678"/>
              <a:gd name="connsiteY83" fmla="*/ 449658 h 6858000"/>
              <a:gd name="connsiteX84" fmla="*/ 1265072 w 4897678"/>
              <a:gd name="connsiteY84" fmla="*/ 352797 h 6858000"/>
              <a:gd name="connsiteX85" fmla="*/ 1275970 w 4897678"/>
              <a:gd name="connsiteY85" fmla="*/ 206812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04089 w 4897678"/>
              <a:gd name="connsiteY81" fmla="*/ 600848 h 6858000"/>
              <a:gd name="connsiteX82" fmla="*/ 1303453 w 4897678"/>
              <a:gd name="connsiteY82" fmla="*/ 554481 h 6858000"/>
              <a:gd name="connsiteX83" fmla="*/ 1260447 w 4897678"/>
              <a:gd name="connsiteY83" fmla="*/ 449658 h 6858000"/>
              <a:gd name="connsiteX84" fmla="*/ 1265072 w 4897678"/>
              <a:gd name="connsiteY84" fmla="*/ 352797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91" fmla="*/ 1321253 w 4897678"/>
              <a:gd name="connsiteY91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04089 w 4897678"/>
              <a:gd name="connsiteY81" fmla="*/ 600848 h 6858000"/>
              <a:gd name="connsiteX82" fmla="*/ 1303453 w 4897678"/>
              <a:gd name="connsiteY82" fmla="*/ 554481 h 6858000"/>
              <a:gd name="connsiteX83" fmla="*/ 1260447 w 4897678"/>
              <a:gd name="connsiteY83" fmla="*/ 449658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91" fmla="*/ 1321253 w 4897678"/>
              <a:gd name="connsiteY91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04089 w 4897678"/>
              <a:gd name="connsiteY81" fmla="*/ 600848 h 6858000"/>
              <a:gd name="connsiteX82" fmla="*/ 1303453 w 4897678"/>
              <a:gd name="connsiteY82" fmla="*/ 554481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91" fmla="*/ 1321253 w 4897678"/>
              <a:gd name="connsiteY91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0408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91" fmla="*/ 1321253 w 4897678"/>
              <a:gd name="connsiteY91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79125 w 4897678"/>
              <a:gd name="connsiteY87" fmla="*/ 127605 h 6858000"/>
              <a:gd name="connsiteX88" fmla="*/ 1290126 w 4897678"/>
              <a:gd name="connsiteY88" fmla="*/ 68981 h 6858000"/>
              <a:gd name="connsiteX89" fmla="*/ 1296403 w 4897678"/>
              <a:gd name="connsiteY89" fmla="*/ 57111 h 6858000"/>
              <a:gd name="connsiteX90" fmla="*/ 1319538 w 4897678"/>
              <a:gd name="connsiteY90" fmla="*/ 13130 h 6858000"/>
              <a:gd name="connsiteX91" fmla="*/ 1321253 w 4897678"/>
              <a:gd name="connsiteY91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279582 w 4897678"/>
              <a:gd name="connsiteY86" fmla="*/ 140400 h 6858000"/>
              <a:gd name="connsiteX87" fmla="*/ 1290126 w 4897678"/>
              <a:gd name="connsiteY87" fmla="*/ 68981 h 6858000"/>
              <a:gd name="connsiteX88" fmla="*/ 1296403 w 4897678"/>
              <a:gd name="connsiteY88" fmla="*/ 57111 h 6858000"/>
              <a:gd name="connsiteX89" fmla="*/ 1319538 w 4897678"/>
              <a:gd name="connsiteY89" fmla="*/ 13130 h 6858000"/>
              <a:gd name="connsiteX90" fmla="*/ 1321253 w 4897678"/>
              <a:gd name="connsiteY90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290126 w 4897678"/>
              <a:gd name="connsiteY87" fmla="*/ 68981 h 6858000"/>
              <a:gd name="connsiteX88" fmla="*/ 1296403 w 4897678"/>
              <a:gd name="connsiteY88" fmla="*/ 57111 h 6858000"/>
              <a:gd name="connsiteX89" fmla="*/ 1319538 w 4897678"/>
              <a:gd name="connsiteY89" fmla="*/ 13130 h 6858000"/>
              <a:gd name="connsiteX90" fmla="*/ 1321253 w 4897678"/>
              <a:gd name="connsiteY90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290126 w 4897678"/>
              <a:gd name="connsiteY87" fmla="*/ 68981 h 6858000"/>
              <a:gd name="connsiteX88" fmla="*/ 1481070 w 4897678"/>
              <a:gd name="connsiteY88" fmla="*/ 69025 h 6858000"/>
              <a:gd name="connsiteX89" fmla="*/ 1319538 w 4897678"/>
              <a:gd name="connsiteY89" fmla="*/ 13130 h 6858000"/>
              <a:gd name="connsiteX90" fmla="*/ 1321253 w 4897678"/>
              <a:gd name="connsiteY90" fmla="*/ 0 h 6858000"/>
              <a:gd name="connsiteX0" fmla="*/ 1321253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462879 w 4897678"/>
              <a:gd name="connsiteY87" fmla="*/ 128551 h 6858000"/>
              <a:gd name="connsiteX88" fmla="*/ 1481070 w 4897678"/>
              <a:gd name="connsiteY88" fmla="*/ 69025 h 6858000"/>
              <a:gd name="connsiteX89" fmla="*/ 1319538 w 4897678"/>
              <a:gd name="connsiteY89" fmla="*/ 13130 h 6858000"/>
              <a:gd name="connsiteX90" fmla="*/ 1321253 w 4897678"/>
              <a:gd name="connsiteY90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462879 w 4897678"/>
              <a:gd name="connsiteY87" fmla="*/ 128551 h 6858000"/>
              <a:gd name="connsiteX88" fmla="*/ 1481070 w 4897678"/>
              <a:gd name="connsiteY88" fmla="*/ 69025 h 6858000"/>
              <a:gd name="connsiteX89" fmla="*/ 1319538 w 4897678"/>
              <a:gd name="connsiteY89" fmla="*/ 13130 h 6858000"/>
              <a:gd name="connsiteX90" fmla="*/ 1553576 w 4897678"/>
              <a:gd name="connsiteY90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49802 w 4897678"/>
              <a:gd name="connsiteY83" fmla="*/ 431787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462879 w 4897678"/>
              <a:gd name="connsiteY87" fmla="*/ 128551 h 6858000"/>
              <a:gd name="connsiteX88" fmla="*/ 1481070 w 4897678"/>
              <a:gd name="connsiteY88" fmla="*/ 69025 h 6858000"/>
              <a:gd name="connsiteX89" fmla="*/ 1504205 w 4897678"/>
              <a:gd name="connsiteY89" fmla="*/ 42915 h 6858000"/>
              <a:gd name="connsiteX90" fmla="*/ 1553576 w 4897678"/>
              <a:gd name="connsiteY90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73630 w 4897678"/>
              <a:gd name="connsiteY83" fmla="*/ 455615 h 6858000"/>
              <a:gd name="connsiteX84" fmla="*/ 1384212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462879 w 4897678"/>
              <a:gd name="connsiteY87" fmla="*/ 128551 h 6858000"/>
              <a:gd name="connsiteX88" fmla="*/ 1481070 w 4897678"/>
              <a:gd name="connsiteY88" fmla="*/ 69025 h 6858000"/>
              <a:gd name="connsiteX89" fmla="*/ 1504205 w 4897678"/>
              <a:gd name="connsiteY89" fmla="*/ 42915 h 6858000"/>
              <a:gd name="connsiteX90" fmla="*/ 1553576 w 4897678"/>
              <a:gd name="connsiteY90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790693 w 4897678"/>
              <a:gd name="connsiteY39" fmla="*/ 5023013 h 6858000"/>
              <a:gd name="connsiteX40" fmla="*/ 916267 w 4897678"/>
              <a:gd name="connsiteY40" fmla="*/ 4639226 h 6858000"/>
              <a:gd name="connsiteX41" fmla="*/ 960970 w 4897678"/>
              <a:gd name="connsiteY41" fmla="*/ 4458968 h 6858000"/>
              <a:gd name="connsiteX42" fmla="*/ 974467 w 4897678"/>
              <a:gd name="connsiteY42" fmla="*/ 4400454 h 6858000"/>
              <a:gd name="connsiteX43" fmla="*/ 1019252 w 4897678"/>
              <a:gd name="connsiteY43" fmla="*/ 4326337 h 6858000"/>
              <a:gd name="connsiteX44" fmla="*/ 1097435 w 4897678"/>
              <a:gd name="connsiteY44" fmla="*/ 4004432 h 6858000"/>
              <a:gd name="connsiteX45" fmla="*/ 1115477 w 4897678"/>
              <a:gd name="connsiteY45" fmla="*/ 3887430 h 6858000"/>
              <a:gd name="connsiteX46" fmla="*/ 1129980 w 4897678"/>
              <a:gd name="connsiteY46" fmla="*/ 3841018 h 6858000"/>
              <a:gd name="connsiteX47" fmla="*/ 1128054 w 4897678"/>
              <a:gd name="connsiteY47" fmla="*/ 3833633 h 6858000"/>
              <a:gd name="connsiteX48" fmla="*/ 1144766 w 4897678"/>
              <a:gd name="connsiteY48" fmla="*/ 3703595 h 6858000"/>
              <a:gd name="connsiteX49" fmla="*/ 1146269 w 4897678"/>
              <a:gd name="connsiteY49" fmla="*/ 3675779 h 6858000"/>
              <a:gd name="connsiteX50" fmla="*/ 1145250 w 4897678"/>
              <a:gd name="connsiteY50" fmla="*/ 3673177 h 6858000"/>
              <a:gd name="connsiteX51" fmla="*/ 1145144 w 4897678"/>
              <a:gd name="connsiteY51" fmla="*/ 3399727 h 6858000"/>
              <a:gd name="connsiteX52" fmla="*/ 1153102 w 4897678"/>
              <a:gd name="connsiteY52" fmla="*/ 3022588 h 6858000"/>
              <a:gd name="connsiteX53" fmla="*/ 1187493 w 4897678"/>
              <a:gd name="connsiteY53" fmla="*/ 2780324 h 6858000"/>
              <a:gd name="connsiteX54" fmla="*/ 1174471 w 4897678"/>
              <a:gd name="connsiteY54" fmla="*/ 2636046 h 6858000"/>
              <a:gd name="connsiteX55" fmla="*/ 1173030 w 4897678"/>
              <a:gd name="connsiteY55" fmla="*/ 2517573 h 6858000"/>
              <a:gd name="connsiteX56" fmla="*/ 1179971 w 4897678"/>
              <a:gd name="connsiteY56" fmla="*/ 2259305 h 6858000"/>
              <a:gd name="connsiteX57" fmla="*/ 1180091 w 4897678"/>
              <a:gd name="connsiteY57" fmla="*/ 2154737 h 6858000"/>
              <a:gd name="connsiteX58" fmla="*/ 1173497 w 4897678"/>
              <a:gd name="connsiteY58" fmla="*/ 2118139 h 6858000"/>
              <a:gd name="connsiteX59" fmla="*/ 1168754 w 4897678"/>
              <a:gd name="connsiteY59" fmla="*/ 2064932 h 6858000"/>
              <a:gd name="connsiteX60" fmla="*/ 1175360 w 4897678"/>
              <a:gd name="connsiteY60" fmla="*/ 2031780 h 6858000"/>
              <a:gd name="connsiteX61" fmla="*/ 1175420 w 4897678"/>
              <a:gd name="connsiteY61" fmla="*/ 2025741 h 6858000"/>
              <a:gd name="connsiteX62" fmla="*/ 1192392 w 4897678"/>
              <a:gd name="connsiteY62" fmla="*/ 1985855 h 6858000"/>
              <a:gd name="connsiteX63" fmla="*/ 1240537 w 4897678"/>
              <a:gd name="connsiteY63" fmla="*/ 1810891 h 6858000"/>
              <a:gd name="connsiteX64" fmla="*/ 1262324 w 4897678"/>
              <a:gd name="connsiteY64" fmla="*/ 1680343 h 6858000"/>
              <a:gd name="connsiteX65" fmla="*/ 1264475 w 4897678"/>
              <a:gd name="connsiteY65" fmla="*/ 1634781 h 6858000"/>
              <a:gd name="connsiteX66" fmla="*/ 1268425 w 4897678"/>
              <a:gd name="connsiteY66" fmla="*/ 1558391 h 6858000"/>
              <a:gd name="connsiteX67" fmla="*/ 1263100 w 4897678"/>
              <a:gd name="connsiteY67" fmla="*/ 1489998 h 6858000"/>
              <a:gd name="connsiteX68" fmla="*/ 1286195 w 4897678"/>
              <a:gd name="connsiteY68" fmla="*/ 1421105 h 6858000"/>
              <a:gd name="connsiteX69" fmla="*/ 1298315 w 4897678"/>
              <a:gd name="connsiteY69" fmla="*/ 1361656 h 6858000"/>
              <a:gd name="connsiteX70" fmla="*/ 1294008 w 4897678"/>
              <a:gd name="connsiteY70" fmla="*/ 1357170 h 6858000"/>
              <a:gd name="connsiteX71" fmla="*/ 1295031 w 4897678"/>
              <a:gd name="connsiteY71" fmla="*/ 1349556 h 6858000"/>
              <a:gd name="connsiteX72" fmla="*/ 1301170 w 4897678"/>
              <a:gd name="connsiteY72" fmla="*/ 1345177 h 6858000"/>
              <a:gd name="connsiteX73" fmla="*/ 1337115 w 4897678"/>
              <a:gd name="connsiteY73" fmla="*/ 1249089 h 6858000"/>
              <a:gd name="connsiteX74" fmla="*/ 1335308 w 4897678"/>
              <a:gd name="connsiteY74" fmla="*/ 1164961 h 6858000"/>
              <a:gd name="connsiteX75" fmla="*/ 1365049 w 4897678"/>
              <a:gd name="connsiteY75" fmla="*/ 1102487 h 6858000"/>
              <a:gd name="connsiteX76" fmla="*/ 1380977 w 4897678"/>
              <a:gd name="connsiteY76" fmla="*/ 1051638 h 6858000"/>
              <a:gd name="connsiteX77" fmla="*/ 1360650 w 4897678"/>
              <a:gd name="connsiteY77" fmla="*/ 950605 h 6858000"/>
              <a:gd name="connsiteX78" fmla="*/ 1321700 w 4897678"/>
              <a:gd name="connsiteY78" fmla="*/ 890133 h 6858000"/>
              <a:gd name="connsiteX79" fmla="*/ 1306943 w 4897678"/>
              <a:gd name="connsiteY79" fmla="*/ 779617 h 6858000"/>
              <a:gd name="connsiteX80" fmla="*/ 1304115 w 4897678"/>
              <a:gd name="connsiteY80" fmla="*/ 737583 h 6858000"/>
              <a:gd name="connsiteX81" fmla="*/ 1363659 w 4897678"/>
              <a:gd name="connsiteY81" fmla="*/ 600848 h 6858000"/>
              <a:gd name="connsiteX82" fmla="*/ 1357066 w 4897678"/>
              <a:gd name="connsiteY82" fmla="*/ 530653 h 6858000"/>
              <a:gd name="connsiteX83" fmla="*/ 1373630 w 4897678"/>
              <a:gd name="connsiteY83" fmla="*/ 455615 h 6858000"/>
              <a:gd name="connsiteX84" fmla="*/ 1413997 w 4897678"/>
              <a:gd name="connsiteY84" fmla="*/ 334926 h 6858000"/>
              <a:gd name="connsiteX85" fmla="*/ 1442766 w 4897678"/>
              <a:gd name="connsiteY85" fmla="*/ 236597 h 6858000"/>
              <a:gd name="connsiteX86" fmla="*/ 1470206 w 4897678"/>
              <a:gd name="connsiteY86" fmla="*/ 182099 h 6858000"/>
              <a:gd name="connsiteX87" fmla="*/ 1462879 w 4897678"/>
              <a:gd name="connsiteY87" fmla="*/ 128551 h 6858000"/>
              <a:gd name="connsiteX88" fmla="*/ 1481070 w 4897678"/>
              <a:gd name="connsiteY88" fmla="*/ 69025 h 6858000"/>
              <a:gd name="connsiteX89" fmla="*/ 1504205 w 4897678"/>
              <a:gd name="connsiteY89" fmla="*/ 42915 h 6858000"/>
              <a:gd name="connsiteX90" fmla="*/ 1553576 w 4897678"/>
              <a:gd name="connsiteY90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525372 w 4897678"/>
              <a:gd name="connsiteY37" fmla="*/ 4949987 h 6858000"/>
              <a:gd name="connsiteX38" fmla="*/ 779657 w 4897678"/>
              <a:gd name="connsiteY38" fmla="*/ 5057680 h 6858000"/>
              <a:gd name="connsiteX39" fmla="*/ 916267 w 4897678"/>
              <a:gd name="connsiteY39" fmla="*/ 4639226 h 6858000"/>
              <a:gd name="connsiteX40" fmla="*/ 960970 w 4897678"/>
              <a:gd name="connsiteY40" fmla="*/ 4458968 h 6858000"/>
              <a:gd name="connsiteX41" fmla="*/ 974467 w 4897678"/>
              <a:gd name="connsiteY41" fmla="*/ 4400454 h 6858000"/>
              <a:gd name="connsiteX42" fmla="*/ 1019252 w 4897678"/>
              <a:gd name="connsiteY42" fmla="*/ 4326337 h 6858000"/>
              <a:gd name="connsiteX43" fmla="*/ 1097435 w 4897678"/>
              <a:gd name="connsiteY43" fmla="*/ 4004432 h 6858000"/>
              <a:gd name="connsiteX44" fmla="*/ 1115477 w 4897678"/>
              <a:gd name="connsiteY44" fmla="*/ 3887430 h 6858000"/>
              <a:gd name="connsiteX45" fmla="*/ 1129980 w 4897678"/>
              <a:gd name="connsiteY45" fmla="*/ 3841018 h 6858000"/>
              <a:gd name="connsiteX46" fmla="*/ 1128054 w 4897678"/>
              <a:gd name="connsiteY46" fmla="*/ 3833633 h 6858000"/>
              <a:gd name="connsiteX47" fmla="*/ 1144766 w 4897678"/>
              <a:gd name="connsiteY47" fmla="*/ 3703595 h 6858000"/>
              <a:gd name="connsiteX48" fmla="*/ 1146269 w 4897678"/>
              <a:gd name="connsiteY48" fmla="*/ 3675779 h 6858000"/>
              <a:gd name="connsiteX49" fmla="*/ 1145250 w 4897678"/>
              <a:gd name="connsiteY49" fmla="*/ 3673177 h 6858000"/>
              <a:gd name="connsiteX50" fmla="*/ 1145144 w 4897678"/>
              <a:gd name="connsiteY50" fmla="*/ 3399727 h 6858000"/>
              <a:gd name="connsiteX51" fmla="*/ 1153102 w 4897678"/>
              <a:gd name="connsiteY51" fmla="*/ 3022588 h 6858000"/>
              <a:gd name="connsiteX52" fmla="*/ 1187493 w 4897678"/>
              <a:gd name="connsiteY52" fmla="*/ 2780324 h 6858000"/>
              <a:gd name="connsiteX53" fmla="*/ 1174471 w 4897678"/>
              <a:gd name="connsiteY53" fmla="*/ 2636046 h 6858000"/>
              <a:gd name="connsiteX54" fmla="*/ 1173030 w 4897678"/>
              <a:gd name="connsiteY54" fmla="*/ 2517573 h 6858000"/>
              <a:gd name="connsiteX55" fmla="*/ 1179971 w 4897678"/>
              <a:gd name="connsiteY55" fmla="*/ 2259305 h 6858000"/>
              <a:gd name="connsiteX56" fmla="*/ 1180091 w 4897678"/>
              <a:gd name="connsiteY56" fmla="*/ 2154737 h 6858000"/>
              <a:gd name="connsiteX57" fmla="*/ 1173497 w 4897678"/>
              <a:gd name="connsiteY57" fmla="*/ 2118139 h 6858000"/>
              <a:gd name="connsiteX58" fmla="*/ 1168754 w 4897678"/>
              <a:gd name="connsiteY58" fmla="*/ 2064932 h 6858000"/>
              <a:gd name="connsiteX59" fmla="*/ 1175360 w 4897678"/>
              <a:gd name="connsiteY59" fmla="*/ 2031780 h 6858000"/>
              <a:gd name="connsiteX60" fmla="*/ 1175420 w 4897678"/>
              <a:gd name="connsiteY60" fmla="*/ 2025741 h 6858000"/>
              <a:gd name="connsiteX61" fmla="*/ 1192392 w 4897678"/>
              <a:gd name="connsiteY61" fmla="*/ 1985855 h 6858000"/>
              <a:gd name="connsiteX62" fmla="*/ 1240537 w 4897678"/>
              <a:gd name="connsiteY62" fmla="*/ 1810891 h 6858000"/>
              <a:gd name="connsiteX63" fmla="*/ 1262324 w 4897678"/>
              <a:gd name="connsiteY63" fmla="*/ 1680343 h 6858000"/>
              <a:gd name="connsiteX64" fmla="*/ 1264475 w 4897678"/>
              <a:gd name="connsiteY64" fmla="*/ 1634781 h 6858000"/>
              <a:gd name="connsiteX65" fmla="*/ 1268425 w 4897678"/>
              <a:gd name="connsiteY65" fmla="*/ 1558391 h 6858000"/>
              <a:gd name="connsiteX66" fmla="*/ 1263100 w 4897678"/>
              <a:gd name="connsiteY66" fmla="*/ 1489998 h 6858000"/>
              <a:gd name="connsiteX67" fmla="*/ 1286195 w 4897678"/>
              <a:gd name="connsiteY67" fmla="*/ 1421105 h 6858000"/>
              <a:gd name="connsiteX68" fmla="*/ 1298315 w 4897678"/>
              <a:gd name="connsiteY68" fmla="*/ 1361656 h 6858000"/>
              <a:gd name="connsiteX69" fmla="*/ 1294008 w 4897678"/>
              <a:gd name="connsiteY69" fmla="*/ 1357170 h 6858000"/>
              <a:gd name="connsiteX70" fmla="*/ 1295031 w 4897678"/>
              <a:gd name="connsiteY70" fmla="*/ 1349556 h 6858000"/>
              <a:gd name="connsiteX71" fmla="*/ 1301170 w 4897678"/>
              <a:gd name="connsiteY71" fmla="*/ 1345177 h 6858000"/>
              <a:gd name="connsiteX72" fmla="*/ 1337115 w 4897678"/>
              <a:gd name="connsiteY72" fmla="*/ 1249089 h 6858000"/>
              <a:gd name="connsiteX73" fmla="*/ 1335308 w 4897678"/>
              <a:gd name="connsiteY73" fmla="*/ 1164961 h 6858000"/>
              <a:gd name="connsiteX74" fmla="*/ 1365049 w 4897678"/>
              <a:gd name="connsiteY74" fmla="*/ 1102487 h 6858000"/>
              <a:gd name="connsiteX75" fmla="*/ 1380977 w 4897678"/>
              <a:gd name="connsiteY75" fmla="*/ 1051638 h 6858000"/>
              <a:gd name="connsiteX76" fmla="*/ 1360650 w 4897678"/>
              <a:gd name="connsiteY76" fmla="*/ 950605 h 6858000"/>
              <a:gd name="connsiteX77" fmla="*/ 1321700 w 4897678"/>
              <a:gd name="connsiteY77" fmla="*/ 890133 h 6858000"/>
              <a:gd name="connsiteX78" fmla="*/ 1306943 w 4897678"/>
              <a:gd name="connsiteY78" fmla="*/ 779617 h 6858000"/>
              <a:gd name="connsiteX79" fmla="*/ 1304115 w 4897678"/>
              <a:gd name="connsiteY79" fmla="*/ 737583 h 6858000"/>
              <a:gd name="connsiteX80" fmla="*/ 1363659 w 4897678"/>
              <a:gd name="connsiteY80" fmla="*/ 600848 h 6858000"/>
              <a:gd name="connsiteX81" fmla="*/ 1357066 w 4897678"/>
              <a:gd name="connsiteY81" fmla="*/ 530653 h 6858000"/>
              <a:gd name="connsiteX82" fmla="*/ 1373630 w 4897678"/>
              <a:gd name="connsiteY82" fmla="*/ 455615 h 6858000"/>
              <a:gd name="connsiteX83" fmla="*/ 1413997 w 4897678"/>
              <a:gd name="connsiteY83" fmla="*/ 334926 h 6858000"/>
              <a:gd name="connsiteX84" fmla="*/ 1442766 w 4897678"/>
              <a:gd name="connsiteY84" fmla="*/ 236597 h 6858000"/>
              <a:gd name="connsiteX85" fmla="*/ 1470206 w 4897678"/>
              <a:gd name="connsiteY85" fmla="*/ 182099 h 6858000"/>
              <a:gd name="connsiteX86" fmla="*/ 1462879 w 4897678"/>
              <a:gd name="connsiteY86" fmla="*/ 128551 h 6858000"/>
              <a:gd name="connsiteX87" fmla="*/ 1481070 w 4897678"/>
              <a:gd name="connsiteY87" fmla="*/ 69025 h 6858000"/>
              <a:gd name="connsiteX88" fmla="*/ 1504205 w 4897678"/>
              <a:gd name="connsiteY88" fmla="*/ 42915 h 6858000"/>
              <a:gd name="connsiteX89" fmla="*/ 1553576 w 4897678"/>
              <a:gd name="connsiteY89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779657 w 4897678"/>
              <a:gd name="connsiteY37" fmla="*/ 5057680 h 6858000"/>
              <a:gd name="connsiteX38" fmla="*/ 916267 w 4897678"/>
              <a:gd name="connsiteY38" fmla="*/ 4639226 h 6858000"/>
              <a:gd name="connsiteX39" fmla="*/ 960970 w 4897678"/>
              <a:gd name="connsiteY39" fmla="*/ 4458968 h 6858000"/>
              <a:gd name="connsiteX40" fmla="*/ 974467 w 4897678"/>
              <a:gd name="connsiteY40" fmla="*/ 4400454 h 6858000"/>
              <a:gd name="connsiteX41" fmla="*/ 1019252 w 4897678"/>
              <a:gd name="connsiteY41" fmla="*/ 4326337 h 6858000"/>
              <a:gd name="connsiteX42" fmla="*/ 1097435 w 4897678"/>
              <a:gd name="connsiteY42" fmla="*/ 4004432 h 6858000"/>
              <a:gd name="connsiteX43" fmla="*/ 1115477 w 4897678"/>
              <a:gd name="connsiteY43" fmla="*/ 3887430 h 6858000"/>
              <a:gd name="connsiteX44" fmla="*/ 1129980 w 4897678"/>
              <a:gd name="connsiteY44" fmla="*/ 3841018 h 6858000"/>
              <a:gd name="connsiteX45" fmla="*/ 1128054 w 4897678"/>
              <a:gd name="connsiteY45" fmla="*/ 3833633 h 6858000"/>
              <a:gd name="connsiteX46" fmla="*/ 1144766 w 4897678"/>
              <a:gd name="connsiteY46" fmla="*/ 3703595 h 6858000"/>
              <a:gd name="connsiteX47" fmla="*/ 1146269 w 4897678"/>
              <a:gd name="connsiteY47" fmla="*/ 3675779 h 6858000"/>
              <a:gd name="connsiteX48" fmla="*/ 1145250 w 4897678"/>
              <a:gd name="connsiteY48" fmla="*/ 3673177 h 6858000"/>
              <a:gd name="connsiteX49" fmla="*/ 1145144 w 4897678"/>
              <a:gd name="connsiteY49" fmla="*/ 3399727 h 6858000"/>
              <a:gd name="connsiteX50" fmla="*/ 1153102 w 4897678"/>
              <a:gd name="connsiteY50" fmla="*/ 3022588 h 6858000"/>
              <a:gd name="connsiteX51" fmla="*/ 1187493 w 4897678"/>
              <a:gd name="connsiteY51" fmla="*/ 2780324 h 6858000"/>
              <a:gd name="connsiteX52" fmla="*/ 1174471 w 4897678"/>
              <a:gd name="connsiteY52" fmla="*/ 2636046 h 6858000"/>
              <a:gd name="connsiteX53" fmla="*/ 1173030 w 4897678"/>
              <a:gd name="connsiteY53" fmla="*/ 2517573 h 6858000"/>
              <a:gd name="connsiteX54" fmla="*/ 1179971 w 4897678"/>
              <a:gd name="connsiteY54" fmla="*/ 2259305 h 6858000"/>
              <a:gd name="connsiteX55" fmla="*/ 1180091 w 4897678"/>
              <a:gd name="connsiteY55" fmla="*/ 2154737 h 6858000"/>
              <a:gd name="connsiteX56" fmla="*/ 1173497 w 4897678"/>
              <a:gd name="connsiteY56" fmla="*/ 2118139 h 6858000"/>
              <a:gd name="connsiteX57" fmla="*/ 1168754 w 4897678"/>
              <a:gd name="connsiteY57" fmla="*/ 2064932 h 6858000"/>
              <a:gd name="connsiteX58" fmla="*/ 1175360 w 4897678"/>
              <a:gd name="connsiteY58" fmla="*/ 2031780 h 6858000"/>
              <a:gd name="connsiteX59" fmla="*/ 1175420 w 4897678"/>
              <a:gd name="connsiteY59" fmla="*/ 2025741 h 6858000"/>
              <a:gd name="connsiteX60" fmla="*/ 1192392 w 4897678"/>
              <a:gd name="connsiteY60" fmla="*/ 1985855 h 6858000"/>
              <a:gd name="connsiteX61" fmla="*/ 1240537 w 4897678"/>
              <a:gd name="connsiteY61" fmla="*/ 1810891 h 6858000"/>
              <a:gd name="connsiteX62" fmla="*/ 1262324 w 4897678"/>
              <a:gd name="connsiteY62" fmla="*/ 1680343 h 6858000"/>
              <a:gd name="connsiteX63" fmla="*/ 1264475 w 4897678"/>
              <a:gd name="connsiteY63" fmla="*/ 1634781 h 6858000"/>
              <a:gd name="connsiteX64" fmla="*/ 1268425 w 4897678"/>
              <a:gd name="connsiteY64" fmla="*/ 1558391 h 6858000"/>
              <a:gd name="connsiteX65" fmla="*/ 1263100 w 4897678"/>
              <a:gd name="connsiteY65" fmla="*/ 1489998 h 6858000"/>
              <a:gd name="connsiteX66" fmla="*/ 1286195 w 4897678"/>
              <a:gd name="connsiteY66" fmla="*/ 1421105 h 6858000"/>
              <a:gd name="connsiteX67" fmla="*/ 1298315 w 4897678"/>
              <a:gd name="connsiteY67" fmla="*/ 1361656 h 6858000"/>
              <a:gd name="connsiteX68" fmla="*/ 1294008 w 4897678"/>
              <a:gd name="connsiteY68" fmla="*/ 1357170 h 6858000"/>
              <a:gd name="connsiteX69" fmla="*/ 1295031 w 4897678"/>
              <a:gd name="connsiteY69" fmla="*/ 1349556 h 6858000"/>
              <a:gd name="connsiteX70" fmla="*/ 1301170 w 4897678"/>
              <a:gd name="connsiteY70" fmla="*/ 1345177 h 6858000"/>
              <a:gd name="connsiteX71" fmla="*/ 1337115 w 4897678"/>
              <a:gd name="connsiteY71" fmla="*/ 1249089 h 6858000"/>
              <a:gd name="connsiteX72" fmla="*/ 1335308 w 4897678"/>
              <a:gd name="connsiteY72" fmla="*/ 1164961 h 6858000"/>
              <a:gd name="connsiteX73" fmla="*/ 1365049 w 4897678"/>
              <a:gd name="connsiteY73" fmla="*/ 1102487 h 6858000"/>
              <a:gd name="connsiteX74" fmla="*/ 1380977 w 4897678"/>
              <a:gd name="connsiteY74" fmla="*/ 1051638 h 6858000"/>
              <a:gd name="connsiteX75" fmla="*/ 1360650 w 4897678"/>
              <a:gd name="connsiteY75" fmla="*/ 950605 h 6858000"/>
              <a:gd name="connsiteX76" fmla="*/ 1321700 w 4897678"/>
              <a:gd name="connsiteY76" fmla="*/ 890133 h 6858000"/>
              <a:gd name="connsiteX77" fmla="*/ 1306943 w 4897678"/>
              <a:gd name="connsiteY77" fmla="*/ 779617 h 6858000"/>
              <a:gd name="connsiteX78" fmla="*/ 1304115 w 4897678"/>
              <a:gd name="connsiteY78" fmla="*/ 737583 h 6858000"/>
              <a:gd name="connsiteX79" fmla="*/ 1363659 w 4897678"/>
              <a:gd name="connsiteY79" fmla="*/ 600848 h 6858000"/>
              <a:gd name="connsiteX80" fmla="*/ 1357066 w 4897678"/>
              <a:gd name="connsiteY80" fmla="*/ 530653 h 6858000"/>
              <a:gd name="connsiteX81" fmla="*/ 1373630 w 4897678"/>
              <a:gd name="connsiteY81" fmla="*/ 455615 h 6858000"/>
              <a:gd name="connsiteX82" fmla="*/ 1413997 w 4897678"/>
              <a:gd name="connsiteY82" fmla="*/ 334926 h 6858000"/>
              <a:gd name="connsiteX83" fmla="*/ 1442766 w 4897678"/>
              <a:gd name="connsiteY83" fmla="*/ 236597 h 6858000"/>
              <a:gd name="connsiteX84" fmla="*/ 1470206 w 4897678"/>
              <a:gd name="connsiteY84" fmla="*/ 182099 h 6858000"/>
              <a:gd name="connsiteX85" fmla="*/ 1462879 w 4897678"/>
              <a:gd name="connsiteY85" fmla="*/ 128551 h 6858000"/>
              <a:gd name="connsiteX86" fmla="*/ 1481070 w 4897678"/>
              <a:gd name="connsiteY86" fmla="*/ 69025 h 6858000"/>
              <a:gd name="connsiteX87" fmla="*/ 1504205 w 4897678"/>
              <a:gd name="connsiteY87" fmla="*/ 42915 h 6858000"/>
              <a:gd name="connsiteX88" fmla="*/ 1553576 w 4897678"/>
              <a:gd name="connsiteY88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524753 w 4897678"/>
              <a:gd name="connsiteY36" fmla="*/ 4951448 h 6858000"/>
              <a:gd name="connsiteX37" fmla="*/ 916267 w 4897678"/>
              <a:gd name="connsiteY37" fmla="*/ 4639226 h 6858000"/>
              <a:gd name="connsiteX38" fmla="*/ 960970 w 4897678"/>
              <a:gd name="connsiteY38" fmla="*/ 4458968 h 6858000"/>
              <a:gd name="connsiteX39" fmla="*/ 974467 w 4897678"/>
              <a:gd name="connsiteY39" fmla="*/ 4400454 h 6858000"/>
              <a:gd name="connsiteX40" fmla="*/ 1019252 w 4897678"/>
              <a:gd name="connsiteY40" fmla="*/ 4326337 h 6858000"/>
              <a:gd name="connsiteX41" fmla="*/ 1097435 w 4897678"/>
              <a:gd name="connsiteY41" fmla="*/ 4004432 h 6858000"/>
              <a:gd name="connsiteX42" fmla="*/ 1115477 w 4897678"/>
              <a:gd name="connsiteY42" fmla="*/ 3887430 h 6858000"/>
              <a:gd name="connsiteX43" fmla="*/ 1129980 w 4897678"/>
              <a:gd name="connsiteY43" fmla="*/ 3841018 h 6858000"/>
              <a:gd name="connsiteX44" fmla="*/ 1128054 w 4897678"/>
              <a:gd name="connsiteY44" fmla="*/ 3833633 h 6858000"/>
              <a:gd name="connsiteX45" fmla="*/ 1144766 w 4897678"/>
              <a:gd name="connsiteY45" fmla="*/ 3703595 h 6858000"/>
              <a:gd name="connsiteX46" fmla="*/ 1146269 w 4897678"/>
              <a:gd name="connsiteY46" fmla="*/ 3675779 h 6858000"/>
              <a:gd name="connsiteX47" fmla="*/ 1145250 w 4897678"/>
              <a:gd name="connsiteY47" fmla="*/ 3673177 h 6858000"/>
              <a:gd name="connsiteX48" fmla="*/ 1145144 w 4897678"/>
              <a:gd name="connsiteY48" fmla="*/ 3399727 h 6858000"/>
              <a:gd name="connsiteX49" fmla="*/ 1153102 w 4897678"/>
              <a:gd name="connsiteY49" fmla="*/ 3022588 h 6858000"/>
              <a:gd name="connsiteX50" fmla="*/ 1187493 w 4897678"/>
              <a:gd name="connsiteY50" fmla="*/ 2780324 h 6858000"/>
              <a:gd name="connsiteX51" fmla="*/ 1174471 w 4897678"/>
              <a:gd name="connsiteY51" fmla="*/ 2636046 h 6858000"/>
              <a:gd name="connsiteX52" fmla="*/ 1173030 w 4897678"/>
              <a:gd name="connsiteY52" fmla="*/ 2517573 h 6858000"/>
              <a:gd name="connsiteX53" fmla="*/ 1179971 w 4897678"/>
              <a:gd name="connsiteY53" fmla="*/ 2259305 h 6858000"/>
              <a:gd name="connsiteX54" fmla="*/ 1180091 w 4897678"/>
              <a:gd name="connsiteY54" fmla="*/ 2154737 h 6858000"/>
              <a:gd name="connsiteX55" fmla="*/ 1173497 w 4897678"/>
              <a:gd name="connsiteY55" fmla="*/ 2118139 h 6858000"/>
              <a:gd name="connsiteX56" fmla="*/ 1168754 w 4897678"/>
              <a:gd name="connsiteY56" fmla="*/ 2064932 h 6858000"/>
              <a:gd name="connsiteX57" fmla="*/ 1175360 w 4897678"/>
              <a:gd name="connsiteY57" fmla="*/ 2031780 h 6858000"/>
              <a:gd name="connsiteX58" fmla="*/ 1175420 w 4897678"/>
              <a:gd name="connsiteY58" fmla="*/ 2025741 h 6858000"/>
              <a:gd name="connsiteX59" fmla="*/ 1192392 w 4897678"/>
              <a:gd name="connsiteY59" fmla="*/ 1985855 h 6858000"/>
              <a:gd name="connsiteX60" fmla="*/ 1240537 w 4897678"/>
              <a:gd name="connsiteY60" fmla="*/ 1810891 h 6858000"/>
              <a:gd name="connsiteX61" fmla="*/ 1262324 w 4897678"/>
              <a:gd name="connsiteY61" fmla="*/ 1680343 h 6858000"/>
              <a:gd name="connsiteX62" fmla="*/ 1264475 w 4897678"/>
              <a:gd name="connsiteY62" fmla="*/ 1634781 h 6858000"/>
              <a:gd name="connsiteX63" fmla="*/ 1268425 w 4897678"/>
              <a:gd name="connsiteY63" fmla="*/ 1558391 h 6858000"/>
              <a:gd name="connsiteX64" fmla="*/ 1263100 w 4897678"/>
              <a:gd name="connsiteY64" fmla="*/ 1489998 h 6858000"/>
              <a:gd name="connsiteX65" fmla="*/ 1286195 w 4897678"/>
              <a:gd name="connsiteY65" fmla="*/ 1421105 h 6858000"/>
              <a:gd name="connsiteX66" fmla="*/ 1298315 w 4897678"/>
              <a:gd name="connsiteY66" fmla="*/ 1361656 h 6858000"/>
              <a:gd name="connsiteX67" fmla="*/ 1294008 w 4897678"/>
              <a:gd name="connsiteY67" fmla="*/ 1357170 h 6858000"/>
              <a:gd name="connsiteX68" fmla="*/ 1295031 w 4897678"/>
              <a:gd name="connsiteY68" fmla="*/ 1349556 h 6858000"/>
              <a:gd name="connsiteX69" fmla="*/ 1301170 w 4897678"/>
              <a:gd name="connsiteY69" fmla="*/ 1345177 h 6858000"/>
              <a:gd name="connsiteX70" fmla="*/ 1337115 w 4897678"/>
              <a:gd name="connsiteY70" fmla="*/ 1249089 h 6858000"/>
              <a:gd name="connsiteX71" fmla="*/ 1335308 w 4897678"/>
              <a:gd name="connsiteY71" fmla="*/ 1164961 h 6858000"/>
              <a:gd name="connsiteX72" fmla="*/ 1365049 w 4897678"/>
              <a:gd name="connsiteY72" fmla="*/ 1102487 h 6858000"/>
              <a:gd name="connsiteX73" fmla="*/ 1380977 w 4897678"/>
              <a:gd name="connsiteY73" fmla="*/ 1051638 h 6858000"/>
              <a:gd name="connsiteX74" fmla="*/ 1360650 w 4897678"/>
              <a:gd name="connsiteY74" fmla="*/ 950605 h 6858000"/>
              <a:gd name="connsiteX75" fmla="*/ 1321700 w 4897678"/>
              <a:gd name="connsiteY75" fmla="*/ 890133 h 6858000"/>
              <a:gd name="connsiteX76" fmla="*/ 1306943 w 4897678"/>
              <a:gd name="connsiteY76" fmla="*/ 779617 h 6858000"/>
              <a:gd name="connsiteX77" fmla="*/ 1304115 w 4897678"/>
              <a:gd name="connsiteY77" fmla="*/ 737583 h 6858000"/>
              <a:gd name="connsiteX78" fmla="*/ 1363659 w 4897678"/>
              <a:gd name="connsiteY78" fmla="*/ 600848 h 6858000"/>
              <a:gd name="connsiteX79" fmla="*/ 1357066 w 4897678"/>
              <a:gd name="connsiteY79" fmla="*/ 530653 h 6858000"/>
              <a:gd name="connsiteX80" fmla="*/ 1373630 w 4897678"/>
              <a:gd name="connsiteY80" fmla="*/ 455615 h 6858000"/>
              <a:gd name="connsiteX81" fmla="*/ 1413997 w 4897678"/>
              <a:gd name="connsiteY81" fmla="*/ 334926 h 6858000"/>
              <a:gd name="connsiteX82" fmla="*/ 1442766 w 4897678"/>
              <a:gd name="connsiteY82" fmla="*/ 236597 h 6858000"/>
              <a:gd name="connsiteX83" fmla="*/ 1470206 w 4897678"/>
              <a:gd name="connsiteY83" fmla="*/ 182099 h 6858000"/>
              <a:gd name="connsiteX84" fmla="*/ 1462879 w 4897678"/>
              <a:gd name="connsiteY84" fmla="*/ 128551 h 6858000"/>
              <a:gd name="connsiteX85" fmla="*/ 1481070 w 4897678"/>
              <a:gd name="connsiteY85" fmla="*/ 69025 h 6858000"/>
              <a:gd name="connsiteX86" fmla="*/ 1504205 w 4897678"/>
              <a:gd name="connsiteY86" fmla="*/ 42915 h 6858000"/>
              <a:gd name="connsiteX87" fmla="*/ 1553576 w 4897678"/>
              <a:gd name="connsiteY87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545298 w 4897678"/>
              <a:gd name="connsiteY35" fmla="*/ 4960267 h 6858000"/>
              <a:gd name="connsiteX36" fmla="*/ 739205 w 4897678"/>
              <a:gd name="connsiteY36" fmla="*/ 4844222 h 6858000"/>
              <a:gd name="connsiteX37" fmla="*/ 916267 w 4897678"/>
              <a:gd name="connsiteY37" fmla="*/ 4639226 h 6858000"/>
              <a:gd name="connsiteX38" fmla="*/ 960970 w 4897678"/>
              <a:gd name="connsiteY38" fmla="*/ 4458968 h 6858000"/>
              <a:gd name="connsiteX39" fmla="*/ 974467 w 4897678"/>
              <a:gd name="connsiteY39" fmla="*/ 4400454 h 6858000"/>
              <a:gd name="connsiteX40" fmla="*/ 1019252 w 4897678"/>
              <a:gd name="connsiteY40" fmla="*/ 4326337 h 6858000"/>
              <a:gd name="connsiteX41" fmla="*/ 1097435 w 4897678"/>
              <a:gd name="connsiteY41" fmla="*/ 4004432 h 6858000"/>
              <a:gd name="connsiteX42" fmla="*/ 1115477 w 4897678"/>
              <a:gd name="connsiteY42" fmla="*/ 3887430 h 6858000"/>
              <a:gd name="connsiteX43" fmla="*/ 1129980 w 4897678"/>
              <a:gd name="connsiteY43" fmla="*/ 3841018 h 6858000"/>
              <a:gd name="connsiteX44" fmla="*/ 1128054 w 4897678"/>
              <a:gd name="connsiteY44" fmla="*/ 3833633 h 6858000"/>
              <a:gd name="connsiteX45" fmla="*/ 1144766 w 4897678"/>
              <a:gd name="connsiteY45" fmla="*/ 3703595 h 6858000"/>
              <a:gd name="connsiteX46" fmla="*/ 1146269 w 4897678"/>
              <a:gd name="connsiteY46" fmla="*/ 3675779 h 6858000"/>
              <a:gd name="connsiteX47" fmla="*/ 1145250 w 4897678"/>
              <a:gd name="connsiteY47" fmla="*/ 3673177 h 6858000"/>
              <a:gd name="connsiteX48" fmla="*/ 1145144 w 4897678"/>
              <a:gd name="connsiteY48" fmla="*/ 3399727 h 6858000"/>
              <a:gd name="connsiteX49" fmla="*/ 1153102 w 4897678"/>
              <a:gd name="connsiteY49" fmla="*/ 3022588 h 6858000"/>
              <a:gd name="connsiteX50" fmla="*/ 1187493 w 4897678"/>
              <a:gd name="connsiteY50" fmla="*/ 2780324 h 6858000"/>
              <a:gd name="connsiteX51" fmla="*/ 1174471 w 4897678"/>
              <a:gd name="connsiteY51" fmla="*/ 2636046 h 6858000"/>
              <a:gd name="connsiteX52" fmla="*/ 1173030 w 4897678"/>
              <a:gd name="connsiteY52" fmla="*/ 2517573 h 6858000"/>
              <a:gd name="connsiteX53" fmla="*/ 1179971 w 4897678"/>
              <a:gd name="connsiteY53" fmla="*/ 2259305 h 6858000"/>
              <a:gd name="connsiteX54" fmla="*/ 1180091 w 4897678"/>
              <a:gd name="connsiteY54" fmla="*/ 2154737 h 6858000"/>
              <a:gd name="connsiteX55" fmla="*/ 1173497 w 4897678"/>
              <a:gd name="connsiteY55" fmla="*/ 2118139 h 6858000"/>
              <a:gd name="connsiteX56" fmla="*/ 1168754 w 4897678"/>
              <a:gd name="connsiteY56" fmla="*/ 2064932 h 6858000"/>
              <a:gd name="connsiteX57" fmla="*/ 1175360 w 4897678"/>
              <a:gd name="connsiteY57" fmla="*/ 2031780 h 6858000"/>
              <a:gd name="connsiteX58" fmla="*/ 1175420 w 4897678"/>
              <a:gd name="connsiteY58" fmla="*/ 2025741 h 6858000"/>
              <a:gd name="connsiteX59" fmla="*/ 1192392 w 4897678"/>
              <a:gd name="connsiteY59" fmla="*/ 1985855 h 6858000"/>
              <a:gd name="connsiteX60" fmla="*/ 1240537 w 4897678"/>
              <a:gd name="connsiteY60" fmla="*/ 1810891 h 6858000"/>
              <a:gd name="connsiteX61" fmla="*/ 1262324 w 4897678"/>
              <a:gd name="connsiteY61" fmla="*/ 1680343 h 6858000"/>
              <a:gd name="connsiteX62" fmla="*/ 1264475 w 4897678"/>
              <a:gd name="connsiteY62" fmla="*/ 1634781 h 6858000"/>
              <a:gd name="connsiteX63" fmla="*/ 1268425 w 4897678"/>
              <a:gd name="connsiteY63" fmla="*/ 1558391 h 6858000"/>
              <a:gd name="connsiteX64" fmla="*/ 1263100 w 4897678"/>
              <a:gd name="connsiteY64" fmla="*/ 1489998 h 6858000"/>
              <a:gd name="connsiteX65" fmla="*/ 1286195 w 4897678"/>
              <a:gd name="connsiteY65" fmla="*/ 1421105 h 6858000"/>
              <a:gd name="connsiteX66" fmla="*/ 1298315 w 4897678"/>
              <a:gd name="connsiteY66" fmla="*/ 1361656 h 6858000"/>
              <a:gd name="connsiteX67" fmla="*/ 1294008 w 4897678"/>
              <a:gd name="connsiteY67" fmla="*/ 1357170 h 6858000"/>
              <a:gd name="connsiteX68" fmla="*/ 1295031 w 4897678"/>
              <a:gd name="connsiteY68" fmla="*/ 1349556 h 6858000"/>
              <a:gd name="connsiteX69" fmla="*/ 1301170 w 4897678"/>
              <a:gd name="connsiteY69" fmla="*/ 1345177 h 6858000"/>
              <a:gd name="connsiteX70" fmla="*/ 1337115 w 4897678"/>
              <a:gd name="connsiteY70" fmla="*/ 1249089 h 6858000"/>
              <a:gd name="connsiteX71" fmla="*/ 1335308 w 4897678"/>
              <a:gd name="connsiteY71" fmla="*/ 1164961 h 6858000"/>
              <a:gd name="connsiteX72" fmla="*/ 1365049 w 4897678"/>
              <a:gd name="connsiteY72" fmla="*/ 1102487 h 6858000"/>
              <a:gd name="connsiteX73" fmla="*/ 1380977 w 4897678"/>
              <a:gd name="connsiteY73" fmla="*/ 1051638 h 6858000"/>
              <a:gd name="connsiteX74" fmla="*/ 1360650 w 4897678"/>
              <a:gd name="connsiteY74" fmla="*/ 950605 h 6858000"/>
              <a:gd name="connsiteX75" fmla="*/ 1321700 w 4897678"/>
              <a:gd name="connsiteY75" fmla="*/ 890133 h 6858000"/>
              <a:gd name="connsiteX76" fmla="*/ 1306943 w 4897678"/>
              <a:gd name="connsiteY76" fmla="*/ 779617 h 6858000"/>
              <a:gd name="connsiteX77" fmla="*/ 1304115 w 4897678"/>
              <a:gd name="connsiteY77" fmla="*/ 737583 h 6858000"/>
              <a:gd name="connsiteX78" fmla="*/ 1363659 w 4897678"/>
              <a:gd name="connsiteY78" fmla="*/ 600848 h 6858000"/>
              <a:gd name="connsiteX79" fmla="*/ 1357066 w 4897678"/>
              <a:gd name="connsiteY79" fmla="*/ 530653 h 6858000"/>
              <a:gd name="connsiteX80" fmla="*/ 1373630 w 4897678"/>
              <a:gd name="connsiteY80" fmla="*/ 455615 h 6858000"/>
              <a:gd name="connsiteX81" fmla="*/ 1413997 w 4897678"/>
              <a:gd name="connsiteY81" fmla="*/ 334926 h 6858000"/>
              <a:gd name="connsiteX82" fmla="*/ 1442766 w 4897678"/>
              <a:gd name="connsiteY82" fmla="*/ 236597 h 6858000"/>
              <a:gd name="connsiteX83" fmla="*/ 1470206 w 4897678"/>
              <a:gd name="connsiteY83" fmla="*/ 182099 h 6858000"/>
              <a:gd name="connsiteX84" fmla="*/ 1462879 w 4897678"/>
              <a:gd name="connsiteY84" fmla="*/ 128551 h 6858000"/>
              <a:gd name="connsiteX85" fmla="*/ 1481070 w 4897678"/>
              <a:gd name="connsiteY85" fmla="*/ 69025 h 6858000"/>
              <a:gd name="connsiteX86" fmla="*/ 1504205 w 4897678"/>
              <a:gd name="connsiteY86" fmla="*/ 42915 h 6858000"/>
              <a:gd name="connsiteX87" fmla="*/ 1553576 w 4897678"/>
              <a:gd name="connsiteY87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58755 w 4897678"/>
              <a:gd name="connsiteY28" fmla="*/ 5372912 h 6858000"/>
              <a:gd name="connsiteX29" fmla="*/ 376460 w 4897678"/>
              <a:gd name="connsiteY29" fmla="*/ 5308801 h 6858000"/>
              <a:gd name="connsiteX30" fmla="*/ 378745 w 4897678"/>
              <a:gd name="connsiteY30" fmla="*/ 5296204 h 6858000"/>
              <a:gd name="connsiteX31" fmla="*/ 402007 w 4897678"/>
              <a:gd name="connsiteY31" fmla="*/ 5241278 h 6858000"/>
              <a:gd name="connsiteX32" fmla="*/ 410672 w 4897678"/>
              <a:gd name="connsiteY32" fmla="*/ 5231022 h 6858000"/>
              <a:gd name="connsiteX33" fmla="*/ 442663 w 4897678"/>
              <a:gd name="connsiteY33" fmla="*/ 5192994 h 6858000"/>
              <a:gd name="connsiteX34" fmla="*/ 488625 w 4897678"/>
              <a:gd name="connsiteY34" fmla="*/ 5065268 h 6858000"/>
              <a:gd name="connsiteX35" fmla="*/ 604868 w 4897678"/>
              <a:gd name="connsiteY35" fmla="*/ 4966224 h 6858000"/>
              <a:gd name="connsiteX36" fmla="*/ 739205 w 4897678"/>
              <a:gd name="connsiteY36" fmla="*/ 4844222 h 6858000"/>
              <a:gd name="connsiteX37" fmla="*/ 916267 w 4897678"/>
              <a:gd name="connsiteY37" fmla="*/ 4639226 h 6858000"/>
              <a:gd name="connsiteX38" fmla="*/ 960970 w 4897678"/>
              <a:gd name="connsiteY38" fmla="*/ 4458968 h 6858000"/>
              <a:gd name="connsiteX39" fmla="*/ 974467 w 4897678"/>
              <a:gd name="connsiteY39" fmla="*/ 4400454 h 6858000"/>
              <a:gd name="connsiteX40" fmla="*/ 1019252 w 4897678"/>
              <a:gd name="connsiteY40" fmla="*/ 4326337 h 6858000"/>
              <a:gd name="connsiteX41" fmla="*/ 1097435 w 4897678"/>
              <a:gd name="connsiteY41" fmla="*/ 4004432 h 6858000"/>
              <a:gd name="connsiteX42" fmla="*/ 1115477 w 4897678"/>
              <a:gd name="connsiteY42" fmla="*/ 3887430 h 6858000"/>
              <a:gd name="connsiteX43" fmla="*/ 1129980 w 4897678"/>
              <a:gd name="connsiteY43" fmla="*/ 3841018 h 6858000"/>
              <a:gd name="connsiteX44" fmla="*/ 1128054 w 4897678"/>
              <a:gd name="connsiteY44" fmla="*/ 3833633 h 6858000"/>
              <a:gd name="connsiteX45" fmla="*/ 1144766 w 4897678"/>
              <a:gd name="connsiteY45" fmla="*/ 3703595 h 6858000"/>
              <a:gd name="connsiteX46" fmla="*/ 1146269 w 4897678"/>
              <a:gd name="connsiteY46" fmla="*/ 3675779 h 6858000"/>
              <a:gd name="connsiteX47" fmla="*/ 1145250 w 4897678"/>
              <a:gd name="connsiteY47" fmla="*/ 3673177 h 6858000"/>
              <a:gd name="connsiteX48" fmla="*/ 1145144 w 4897678"/>
              <a:gd name="connsiteY48" fmla="*/ 3399727 h 6858000"/>
              <a:gd name="connsiteX49" fmla="*/ 1153102 w 4897678"/>
              <a:gd name="connsiteY49" fmla="*/ 3022588 h 6858000"/>
              <a:gd name="connsiteX50" fmla="*/ 1187493 w 4897678"/>
              <a:gd name="connsiteY50" fmla="*/ 2780324 h 6858000"/>
              <a:gd name="connsiteX51" fmla="*/ 1174471 w 4897678"/>
              <a:gd name="connsiteY51" fmla="*/ 2636046 h 6858000"/>
              <a:gd name="connsiteX52" fmla="*/ 1173030 w 4897678"/>
              <a:gd name="connsiteY52" fmla="*/ 2517573 h 6858000"/>
              <a:gd name="connsiteX53" fmla="*/ 1179971 w 4897678"/>
              <a:gd name="connsiteY53" fmla="*/ 2259305 h 6858000"/>
              <a:gd name="connsiteX54" fmla="*/ 1180091 w 4897678"/>
              <a:gd name="connsiteY54" fmla="*/ 2154737 h 6858000"/>
              <a:gd name="connsiteX55" fmla="*/ 1173497 w 4897678"/>
              <a:gd name="connsiteY55" fmla="*/ 2118139 h 6858000"/>
              <a:gd name="connsiteX56" fmla="*/ 1168754 w 4897678"/>
              <a:gd name="connsiteY56" fmla="*/ 2064932 h 6858000"/>
              <a:gd name="connsiteX57" fmla="*/ 1175360 w 4897678"/>
              <a:gd name="connsiteY57" fmla="*/ 2031780 h 6858000"/>
              <a:gd name="connsiteX58" fmla="*/ 1175420 w 4897678"/>
              <a:gd name="connsiteY58" fmla="*/ 2025741 h 6858000"/>
              <a:gd name="connsiteX59" fmla="*/ 1192392 w 4897678"/>
              <a:gd name="connsiteY59" fmla="*/ 1985855 h 6858000"/>
              <a:gd name="connsiteX60" fmla="*/ 1240537 w 4897678"/>
              <a:gd name="connsiteY60" fmla="*/ 1810891 h 6858000"/>
              <a:gd name="connsiteX61" fmla="*/ 1262324 w 4897678"/>
              <a:gd name="connsiteY61" fmla="*/ 1680343 h 6858000"/>
              <a:gd name="connsiteX62" fmla="*/ 1264475 w 4897678"/>
              <a:gd name="connsiteY62" fmla="*/ 1634781 h 6858000"/>
              <a:gd name="connsiteX63" fmla="*/ 1268425 w 4897678"/>
              <a:gd name="connsiteY63" fmla="*/ 1558391 h 6858000"/>
              <a:gd name="connsiteX64" fmla="*/ 1263100 w 4897678"/>
              <a:gd name="connsiteY64" fmla="*/ 1489998 h 6858000"/>
              <a:gd name="connsiteX65" fmla="*/ 1286195 w 4897678"/>
              <a:gd name="connsiteY65" fmla="*/ 1421105 h 6858000"/>
              <a:gd name="connsiteX66" fmla="*/ 1298315 w 4897678"/>
              <a:gd name="connsiteY66" fmla="*/ 1361656 h 6858000"/>
              <a:gd name="connsiteX67" fmla="*/ 1294008 w 4897678"/>
              <a:gd name="connsiteY67" fmla="*/ 1357170 h 6858000"/>
              <a:gd name="connsiteX68" fmla="*/ 1295031 w 4897678"/>
              <a:gd name="connsiteY68" fmla="*/ 1349556 h 6858000"/>
              <a:gd name="connsiteX69" fmla="*/ 1301170 w 4897678"/>
              <a:gd name="connsiteY69" fmla="*/ 1345177 h 6858000"/>
              <a:gd name="connsiteX70" fmla="*/ 1337115 w 4897678"/>
              <a:gd name="connsiteY70" fmla="*/ 1249089 h 6858000"/>
              <a:gd name="connsiteX71" fmla="*/ 1335308 w 4897678"/>
              <a:gd name="connsiteY71" fmla="*/ 1164961 h 6858000"/>
              <a:gd name="connsiteX72" fmla="*/ 1365049 w 4897678"/>
              <a:gd name="connsiteY72" fmla="*/ 1102487 h 6858000"/>
              <a:gd name="connsiteX73" fmla="*/ 1380977 w 4897678"/>
              <a:gd name="connsiteY73" fmla="*/ 1051638 h 6858000"/>
              <a:gd name="connsiteX74" fmla="*/ 1360650 w 4897678"/>
              <a:gd name="connsiteY74" fmla="*/ 950605 h 6858000"/>
              <a:gd name="connsiteX75" fmla="*/ 1321700 w 4897678"/>
              <a:gd name="connsiteY75" fmla="*/ 890133 h 6858000"/>
              <a:gd name="connsiteX76" fmla="*/ 1306943 w 4897678"/>
              <a:gd name="connsiteY76" fmla="*/ 779617 h 6858000"/>
              <a:gd name="connsiteX77" fmla="*/ 1304115 w 4897678"/>
              <a:gd name="connsiteY77" fmla="*/ 737583 h 6858000"/>
              <a:gd name="connsiteX78" fmla="*/ 1363659 w 4897678"/>
              <a:gd name="connsiteY78" fmla="*/ 600848 h 6858000"/>
              <a:gd name="connsiteX79" fmla="*/ 1357066 w 4897678"/>
              <a:gd name="connsiteY79" fmla="*/ 530653 h 6858000"/>
              <a:gd name="connsiteX80" fmla="*/ 1373630 w 4897678"/>
              <a:gd name="connsiteY80" fmla="*/ 455615 h 6858000"/>
              <a:gd name="connsiteX81" fmla="*/ 1413997 w 4897678"/>
              <a:gd name="connsiteY81" fmla="*/ 334926 h 6858000"/>
              <a:gd name="connsiteX82" fmla="*/ 1442766 w 4897678"/>
              <a:gd name="connsiteY82" fmla="*/ 236597 h 6858000"/>
              <a:gd name="connsiteX83" fmla="*/ 1470206 w 4897678"/>
              <a:gd name="connsiteY83" fmla="*/ 182099 h 6858000"/>
              <a:gd name="connsiteX84" fmla="*/ 1462879 w 4897678"/>
              <a:gd name="connsiteY84" fmla="*/ 128551 h 6858000"/>
              <a:gd name="connsiteX85" fmla="*/ 1481070 w 4897678"/>
              <a:gd name="connsiteY85" fmla="*/ 69025 h 6858000"/>
              <a:gd name="connsiteX86" fmla="*/ 1504205 w 4897678"/>
              <a:gd name="connsiteY86" fmla="*/ 42915 h 6858000"/>
              <a:gd name="connsiteX87" fmla="*/ 1553576 w 4897678"/>
              <a:gd name="connsiteY87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76460 w 4897678"/>
              <a:gd name="connsiteY28" fmla="*/ 5308801 h 6858000"/>
              <a:gd name="connsiteX29" fmla="*/ 378745 w 4897678"/>
              <a:gd name="connsiteY29" fmla="*/ 5296204 h 6858000"/>
              <a:gd name="connsiteX30" fmla="*/ 402007 w 4897678"/>
              <a:gd name="connsiteY30" fmla="*/ 5241278 h 6858000"/>
              <a:gd name="connsiteX31" fmla="*/ 410672 w 4897678"/>
              <a:gd name="connsiteY31" fmla="*/ 5231022 h 6858000"/>
              <a:gd name="connsiteX32" fmla="*/ 442663 w 4897678"/>
              <a:gd name="connsiteY32" fmla="*/ 5192994 h 6858000"/>
              <a:gd name="connsiteX33" fmla="*/ 488625 w 4897678"/>
              <a:gd name="connsiteY33" fmla="*/ 5065268 h 6858000"/>
              <a:gd name="connsiteX34" fmla="*/ 604868 w 4897678"/>
              <a:gd name="connsiteY34" fmla="*/ 4966224 h 6858000"/>
              <a:gd name="connsiteX35" fmla="*/ 739205 w 4897678"/>
              <a:gd name="connsiteY35" fmla="*/ 4844222 h 6858000"/>
              <a:gd name="connsiteX36" fmla="*/ 916267 w 4897678"/>
              <a:gd name="connsiteY36" fmla="*/ 4639226 h 6858000"/>
              <a:gd name="connsiteX37" fmla="*/ 960970 w 4897678"/>
              <a:gd name="connsiteY37" fmla="*/ 4458968 h 6858000"/>
              <a:gd name="connsiteX38" fmla="*/ 974467 w 4897678"/>
              <a:gd name="connsiteY38" fmla="*/ 4400454 h 6858000"/>
              <a:gd name="connsiteX39" fmla="*/ 1019252 w 4897678"/>
              <a:gd name="connsiteY39" fmla="*/ 4326337 h 6858000"/>
              <a:gd name="connsiteX40" fmla="*/ 1097435 w 4897678"/>
              <a:gd name="connsiteY40" fmla="*/ 4004432 h 6858000"/>
              <a:gd name="connsiteX41" fmla="*/ 1115477 w 4897678"/>
              <a:gd name="connsiteY41" fmla="*/ 3887430 h 6858000"/>
              <a:gd name="connsiteX42" fmla="*/ 1129980 w 4897678"/>
              <a:gd name="connsiteY42" fmla="*/ 3841018 h 6858000"/>
              <a:gd name="connsiteX43" fmla="*/ 1128054 w 4897678"/>
              <a:gd name="connsiteY43" fmla="*/ 3833633 h 6858000"/>
              <a:gd name="connsiteX44" fmla="*/ 1144766 w 4897678"/>
              <a:gd name="connsiteY44" fmla="*/ 3703595 h 6858000"/>
              <a:gd name="connsiteX45" fmla="*/ 1146269 w 4897678"/>
              <a:gd name="connsiteY45" fmla="*/ 3675779 h 6858000"/>
              <a:gd name="connsiteX46" fmla="*/ 1145250 w 4897678"/>
              <a:gd name="connsiteY46" fmla="*/ 3673177 h 6858000"/>
              <a:gd name="connsiteX47" fmla="*/ 1145144 w 4897678"/>
              <a:gd name="connsiteY47" fmla="*/ 3399727 h 6858000"/>
              <a:gd name="connsiteX48" fmla="*/ 1153102 w 4897678"/>
              <a:gd name="connsiteY48" fmla="*/ 3022588 h 6858000"/>
              <a:gd name="connsiteX49" fmla="*/ 1187493 w 4897678"/>
              <a:gd name="connsiteY49" fmla="*/ 2780324 h 6858000"/>
              <a:gd name="connsiteX50" fmla="*/ 1174471 w 4897678"/>
              <a:gd name="connsiteY50" fmla="*/ 2636046 h 6858000"/>
              <a:gd name="connsiteX51" fmla="*/ 1173030 w 4897678"/>
              <a:gd name="connsiteY51" fmla="*/ 2517573 h 6858000"/>
              <a:gd name="connsiteX52" fmla="*/ 1179971 w 4897678"/>
              <a:gd name="connsiteY52" fmla="*/ 2259305 h 6858000"/>
              <a:gd name="connsiteX53" fmla="*/ 1180091 w 4897678"/>
              <a:gd name="connsiteY53" fmla="*/ 2154737 h 6858000"/>
              <a:gd name="connsiteX54" fmla="*/ 1173497 w 4897678"/>
              <a:gd name="connsiteY54" fmla="*/ 2118139 h 6858000"/>
              <a:gd name="connsiteX55" fmla="*/ 1168754 w 4897678"/>
              <a:gd name="connsiteY55" fmla="*/ 2064932 h 6858000"/>
              <a:gd name="connsiteX56" fmla="*/ 1175360 w 4897678"/>
              <a:gd name="connsiteY56" fmla="*/ 2031780 h 6858000"/>
              <a:gd name="connsiteX57" fmla="*/ 1175420 w 4897678"/>
              <a:gd name="connsiteY57" fmla="*/ 2025741 h 6858000"/>
              <a:gd name="connsiteX58" fmla="*/ 1192392 w 4897678"/>
              <a:gd name="connsiteY58" fmla="*/ 1985855 h 6858000"/>
              <a:gd name="connsiteX59" fmla="*/ 1240537 w 4897678"/>
              <a:gd name="connsiteY59" fmla="*/ 1810891 h 6858000"/>
              <a:gd name="connsiteX60" fmla="*/ 1262324 w 4897678"/>
              <a:gd name="connsiteY60" fmla="*/ 1680343 h 6858000"/>
              <a:gd name="connsiteX61" fmla="*/ 1264475 w 4897678"/>
              <a:gd name="connsiteY61" fmla="*/ 1634781 h 6858000"/>
              <a:gd name="connsiteX62" fmla="*/ 1268425 w 4897678"/>
              <a:gd name="connsiteY62" fmla="*/ 1558391 h 6858000"/>
              <a:gd name="connsiteX63" fmla="*/ 1263100 w 4897678"/>
              <a:gd name="connsiteY63" fmla="*/ 1489998 h 6858000"/>
              <a:gd name="connsiteX64" fmla="*/ 1286195 w 4897678"/>
              <a:gd name="connsiteY64" fmla="*/ 1421105 h 6858000"/>
              <a:gd name="connsiteX65" fmla="*/ 1298315 w 4897678"/>
              <a:gd name="connsiteY65" fmla="*/ 1361656 h 6858000"/>
              <a:gd name="connsiteX66" fmla="*/ 1294008 w 4897678"/>
              <a:gd name="connsiteY66" fmla="*/ 1357170 h 6858000"/>
              <a:gd name="connsiteX67" fmla="*/ 1295031 w 4897678"/>
              <a:gd name="connsiteY67" fmla="*/ 1349556 h 6858000"/>
              <a:gd name="connsiteX68" fmla="*/ 1301170 w 4897678"/>
              <a:gd name="connsiteY68" fmla="*/ 1345177 h 6858000"/>
              <a:gd name="connsiteX69" fmla="*/ 1337115 w 4897678"/>
              <a:gd name="connsiteY69" fmla="*/ 1249089 h 6858000"/>
              <a:gd name="connsiteX70" fmla="*/ 1335308 w 4897678"/>
              <a:gd name="connsiteY70" fmla="*/ 1164961 h 6858000"/>
              <a:gd name="connsiteX71" fmla="*/ 1365049 w 4897678"/>
              <a:gd name="connsiteY71" fmla="*/ 1102487 h 6858000"/>
              <a:gd name="connsiteX72" fmla="*/ 1380977 w 4897678"/>
              <a:gd name="connsiteY72" fmla="*/ 1051638 h 6858000"/>
              <a:gd name="connsiteX73" fmla="*/ 1360650 w 4897678"/>
              <a:gd name="connsiteY73" fmla="*/ 950605 h 6858000"/>
              <a:gd name="connsiteX74" fmla="*/ 1321700 w 4897678"/>
              <a:gd name="connsiteY74" fmla="*/ 890133 h 6858000"/>
              <a:gd name="connsiteX75" fmla="*/ 1306943 w 4897678"/>
              <a:gd name="connsiteY75" fmla="*/ 779617 h 6858000"/>
              <a:gd name="connsiteX76" fmla="*/ 1304115 w 4897678"/>
              <a:gd name="connsiteY76" fmla="*/ 737583 h 6858000"/>
              <a:gd name="connsiteX77" fmla="*/ 1363659 w 4897678"/>
              <a:gd name="connsiteY77" fmla="*/ 600848 h 6858000"/>
              <a:gd name="connsiteX78" fmla="*/ 1357066 w 4897678"/>
              <a:gd name="connsiteY78" fmla="*/ 530653 h 6858000"/>
              <a:gd name="connsiteX79" fmla="*/ 1373630 w 4897678"/>
              <a:gd name="connsiteY79" fmla="*/ 455615 h 6858000"/>
              <a:gd name="connsiteX80" fmla="*/ 1413997 w 4897678"/>
              <a:gd name="connsiteY80" fmla="*/ 334926 h 6858000"/>
              <a:gd name="connsiteX81" fmla="*/ 1442766 w 4897678"/>
              <a:gd name="connsiteY81" fmla="*/ 236597 h 6858000"/>
              <a:gd name="connsiteX82" fmla="*/ 1470206 w 4897678"/>
              <a:gd name="connsiteY82" fmla="*/ 182099 h 6858000"/>
              <a:gd name="connsiteX83" fmla="*/ 1462879 w 4897678"/>
              <a:gd name="connsiteY83" fmla="*/ 128551 h 6858000"/>
              <a:gd name="connsiteX84" fmla="*/ 1481070 w 4897678"/>
              <a:gd name="connsiteY84" fmla="*/ 69025 h 6858000"/>
              <a:gd name="connsiteX85" fmla="*/ 1504205 w 4897678"/>
              <a:gd name="connsiteY85" fmla="*/ 42915 h 6858000"/>
              <a:gd name="connsiteX86" fmla="*/ 1553576 w 4897678"/>
              <a:gd name="connsiteY86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376460 w 4897678"/>
              <a:gd name="connsiteY28" fmla="*/ 5308801 h 6858000"/>
              <a:gd name="connsiteX29" fmla="*/ 402007 w 4897678"/>
              <a:gd name="connsiteY29" fmla="*/ 5241278 h 6858000"/>
              <a:gd name="connsiteX30" fmla="*/ 410672 w 4897678"/>
              <a:gd name="connsiteY30" fmla="*/ 5231022 h 6858000"/>
              <a:gd name="connsiteX31" fmla="*/ 442663 w 4897678"/>
              <a:gd name="connsiteY31" fmla="*/ 5192994 h 6858000"/>
              <a:gd name="connsiteX32" fmla="*/ 488625 w 4897678"/>
              <a:gd name="connsiteY32" fmla="*/ 5065268 h 6858000"/>
              <a:gd name="connsiteX33" fmla="*/ 604868 w 4897678"/>
              <a:gd name="connsiteY33" fmla="*/ 4966224 h 6858000"/>
              <a:gd name="connsiteX34" fmla="*/ 739205 w 4897678"/>
              <a:gd name="connsiteY34" fmla="*/ 4844222 h 6858000"/>
              <a:gd name="connsiteX35" fmla="*/ 916267 w 4897678"/>
              <a:gd name="connsiteY35" fmla="*/ 4639226 h 6858000"/>
              <a:gd name="connsiteX36" fmla="*/ 960970 w 4897678"/>
              <a:gd name="connsiteY36" fmla="*/ 4458968 h 6858000"/>
              <a:gd name="connsiteX37" fmla="*/ 974467 w 4897678"/>
              <a:gd name="connsiteY37" fmla="*/ 4400454 h 6858000"/>
              <a:gd name="connsiteX38" fmla="*/ 1019252 w 4897678"/>
              <a:gd name="connsiteY38" fmla="*/ 4326337 h 6858000"/>
              <a:gd name="connsiteX39" fmla="*/ 1097435 w 4897678"/>
              <a:gd name="connsiteY39" fmla="*/ 4004432 h 6858000"/>
              <a:gd name="connsiteX40" fmla="*/ 1115477 w 4897678"/>
              <a:gd name="connsiteY40" fmla="*/ 3887430 h 6858000"/>
              <a:gd name="connsiteX41" fmla="*/ 1129980 w 4897678"/>
              <a:gd name="connsiteY41" fmla="*/ 3841018 h 6858000"/>
              <a:gd name="connsiteX42" fmla="*/ 1128054 w 4897678"/>
              <a:gd name="connsiteY42" fmla="*/ 3833633 h 6858000"/>
              <a:gd name="connsiteX43" fmla="*/ 1144766 w 4897678"/>
              <a:gd name="connsiteY43" fmla="*/ 3703595 h 6858000"/>
              <a:gd name="connsiteX44" fmla="*/ 1146269 w 4897678"/>
              <a:gd name="connsiteY44" fmla="*/ 3675779 h 6858000"/>
              <a:gd name="connsiteX45" fmla="*/ 1145250 w 4897678"/>
              <a:gd name="connsiteY45" fmla="*/ 3673177 h 6858000"/>
              <a:gd name="connsiteX46" fmla="*/ 1145144 w 4897678"/>
              <a:gd name="connsiteY46" fmla="*/ 3399727 h 6858000"/>
              <a:gd name="connsiteX47" fmla="*/ 1153102 w 4897678"/>
              <a:gd name="connsiteY47" fmla="*/ 3022588 h 6858000"/>
              <a:gd name="connsiteX48" fmla="*/ 1187493 w 4897678"/>
              <a:gd name="connsiteY48" fmla="*/ 2780324 h 6858000"/>
              <a:gd name="connsiteX49" fmla="*/ 1174471 w 4897678"/>
              <a:gd name="connsiteY49" fmla="*/ 2636046 h 6858000"/>
              <a:gd name="connsiteX50" fmla="*/ 1173030 w 4897678"/>
              <a:gd name="connsiteY50" fmla="*/ 2517573 h 6858000"/>
              <a:gd name="connsiteX51" fmla="*/ 1179971 w 4897678"/>
              <a:gd name="connsiteY51" fmla="*/ 2259305 h 6858000"/>
              <a:gd name="connsiteX52" fmla="*/ 1180091 w 4897678"/>
              <a:gd name="connsiteY52" fmla="*/ 2154737 h 6858000"/>
              <a:gd name="connsiteX53" fmla="*/ 1173497 w 4897678"/>
              <a:gd name="connsiteY53" fmla="*/ 2118139 h 6858000"/>
              <a:gd name="connsiteX54" fmla="*/ 1168754 w 4897678"/>
              <a:gd name="connsiteY54" fmla="*/ 2064932 h 6858000"/>
              <a:gd name="connsiteX55" fmla="*/ 1175360 w 4897678"/>
              <a:gd name="connsiteY55" fmla="*/ 2031780 h 6858000"/>
              <a:gd name="connsiteX56" fmla="*/ 1175420 w 4897678"/>
              <a:gd name="connsiteY56" fmla="*/ 2025741 h 6858000"/>
              <a:gd name="connsiteX57" fmla="*/ 1192392 w 4897678"/>
              <a:gd name="connsiteY57" fmla="*/ 1985855 h 6858000"/>
              <a:gd name="connsiteX58" fmla="*/ 1240537 w 4897678"/>
              <a:gd name="connsiteY58" fmla="*/ 1810891 h 6858000"/>
              <a:gd name="connsiteX59" fmla="*/ 1262324 w 4897678"/>
              <a:gd name="connsiteY59" fmla="*/ 1680343 h 6858000"/>
              <a:gd name="connsiteX60" fmla="*/ 1264475 w 4897678"/>
              <a:gd name="connsiteY60" fmla="*/ 1634781 h 6858000"/>
              <a:gd name="connsiteX61" fmla="*/ 1268425 w 4897678"/>
              <a:gd name="connsiteY61" fmla="*/ 1558391 h 6858000"/>
              <a:gd name="connsiteX62" fmla="*/ 1263100 w 4897678"/>
              <a:gd name="connsiteY62" fmla="*/ 1489998 h 6858000"/>
              <a:gd name="connsiteX63" fmla="*/ 1286195 w 4897678"/>
              <a:gd name="connsiteY63" fmla="*/ 1421105 h 6858000"/>
              <a:gd name="connsiteX64" fmla="*/ 1298315 w 4897678"/>
              <a:gd name="connsiteY64" fmla="*/ 1361656 h 6858000"/>
              <a:gd name="connsiteX65" fmla="*/ 1294008 w 4897678"/>
              <a:gd name="connsiteY65" fmla="*/ 1357170 h 6858000"/>
              <a:gd name="connsiteX66" fmla="*/ 1295031 w 4897678"/>
              <a:gd name="connsiteY66" fmla="*/ 1349556 h 6858000"/>
              <a:gd name="connsiteX67" fmla="*/ 1301170 w 4897678"/>
              <a:gd name="connsiteY67" fmla="*/ 1345177 h 6858000"/>
              <a:gd name="connsiteX68" fmla="*/ 1337115 w 4897678"/>
              <a:gd name="connsiteY68" fmla="*/ 1249089 h 6858000"/>
              <a:gd name="connsiteX69" fmla="*/ 1335308 w 4897678"/>
              <a:gd name="connsiteY69" fmla="*/ 1164961 h 6858000"/>
              <a:gd name="connsiteX70" fmla="*/ 1365049 w 4897678"/>
              <a:gd name="connsiteY70" fmla="*/ 1102487 h 6858000"/>
              <a:gd name="connsiteX71" fmla="*/ 1380977 w 4897678"/>
              <a:gd name="connsiteY71" fmla="*/ 1051638 h 6858000"/>
              <a:gd name="connsiteX72" fmla="*/ 1360650 w 4897678"/>
              <a:gd name="connsiteY72" fmla="*/ 950605 h 6858000"/>
              <a:gd name="connsiteX73" fmla="*/ 1321700 w 4897678"/>
              <a:gd name="connsiteY73" fmla="*/ 890133 h 6858000"/>
              <a:gd name="connsiteX74" fmla="*/ 1306943 w 4897678"/>
              <a:gd name="connsiteY74" fmla="*/ 779617 h 6858000"/>
              <a:gd name="connsiteX75" fmla="*/ 1304115 w 4897678"/>
              <a:gd name="connsiteY75" fmla="*/ 737583 h 6858000"/>
              <a:gd name="connsiteX76" fmla="*/ 1363659 w 4897678"/>
              <a:gd name="connsiteY76" fmla="*/ 600848 h 6858000"/>
              <a:gd name="connsiteX77" fmla="*/ 1357066 w 4897678"/>
              <a:gd name="connsiteY77" fmla="*/ 530653 h 6858000"/>
              <a:gd name="connsiteX78" fmla="*/ 1373630 w 4897678"/>
              <a:gd name="connsiteY78" fmla="*/ 455615 h 6858000"/>
              <a:gd name="connsiteX79" fmla="*/ 1413997 w 4897678"/>
              <a:gd name="connsiteY79" fmla="*/ 334926 h 6858000"/>
              <a:gd name="connsiteX80" fmla="*/ 1442766 w 4897678"/>
              <a:gd name="connsiteY80" fmla="*/ 236597 h 6858000"/>
              <a:gd name="connsiteX81" fmla="*/ 1470206 w 4897678"/>
              <a:gd name="connsiteY81" fmla="*/ 182099 h 6858000"/>
              <a:gd name="connsiteX82" fmla="*/ 1462879 w 4897678"/>
              <a:gd name="connsiteY82" fmla="*/ 128551 h 6858000"/>
              <a:gd name="connsiteX83" fmla="*/ 1481070 w 4897678"/>
              <a:gd name="connsiteY83" fmla="*/ 69025 h 6858000"/>
              <a:gd name="connsiteX84" fmla="*/ 1504205 w 4897678"/>
              <a:gd name="connsiteY84" fmla="*/ 42915 h 6858000"/>
              <a:gd name="connsiteX85" fmla="*/ 1553576 w 4897678"/>
              <a:gd name="connsiteY85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16944 w 4897678"/>
              <a:gd name="connsiteY27" fmla="*/ 5513206 h 6858000"/>
              <a:gd name="connsiteX28" fmla="*/ 445799 w 4897678"/>
              <a:gd name="connsiteY28" fmla="*/ 5395474 h 6858000"/>
              <a:gd name="connsiteX29" fmla="*/ 402007 w 4897678"/>
              <a:gd name="connsiteY29" fmla="*/ 5241278 h 6858000"/>
              <a:gd name="connsiteX30" fmla="*/ 410672 w 4897678"/>
              <a:gd name="connsiteY30" fmla="*/ 5231022 h 6858000"/>
              <a:gd name="connsiteX31" fmla="*/ 442663 w 4897678"/>
              <a:gd name="connsiteY31" fmla="*/ 5192994 h 6858000"/>
              <a:gd name="connsiteX32" fmla="*/ 488625 w 4897678"/>
              <a:gd name="connsiteY32" fmla="*/ 5065268 h 6858000"/>
              <a:gd name="connsiteX33" fmla="*/ 604868 w 4897678"/>
              <a:gd name="connsiteY33" fmla="*/ 4966224 h 6858000"/>
              <a:gd name="connsiteX34" fmla="*/ 739205 w 4897678"/>
              <a:gd name="connsiteY34" fmla="*/ 4844222 h 6858000"/>
              <a:gd name="connsiteX35" fmla="*/ 916267 w 4897678"/>
              <a:gd name="connsiteY35" fmla="*/ 4639226 h 6858000"/>
              <a:gd name="connsiteX36" fmla="*/ 960970 w 4897678"/>
              <a:gd name="connsiteY36" fmla="*/ 4458968 h 6858000"/>
              <a:gd name="connsiteX37" fmla="*/ 974467 w 4897678"/>
              <a:gd name="connsiteY37" fmla="*/ 4400454 h 6858000"/>
              <a:gd name="connsiteX38" fmla="*/ 1019252 w 4897678"/>
              <a:gd name="connsiteY38" fmla="*/ 4326337 h 6858000"/>
              <a:gd name="connsiteX39" fmla="*/ 1097435 w 4897678"/>
              <a:gd name="connsiteY39" fmla="*/ 4004432 h 6858000"/>
              <a:gd name="connsiteX40" fmla="*/ 1115477 w 4897678"/>
              <a:gd name="connsiteY40" fmla="*/ 3887430 h 6858000"/>
              <a:gd name="connsiteX41" fmla="*/ 1129980 w 4897678"/>
              <a:gd name="connsiteY41" fmla="*/ 3841018 h 6858000"/>
              <a:gd name="connsiteX42" fmla="*/ 1128054 w 4897678"/>
              <a:gd name="connsiteY42" fmla="*/ 3833633 h 6858000"/>
              <a:gd name="connsiteX43" fmla="*/ 1144766 w 4897678"/>
              <a:gd name="connsiteY43" fmla="*/ 3703595 h 6858000"/>
              <a:gd name="connsiteX44" fmla="*/ 1146269 w 4897678"/>
              <a:gd name="connsiteY44" fmla="*/ 3675779 h 6858000"/>
              <a:gd name="connsiteX45" fmla="*/ 1145250 w 4897678"/>
              <a:gd name="connsiteY45" fmla="*/ 3673177 h 6858000"/>
              <a:gd name="connsiteX46" fmla="*/ 1145144 w 4897678"/>
              <a:gd name="connsiteY46" fmla="*/ 3399727 h 6858000"/>
              <a:gd name="connsiteX47" fmla="*/ 1153102 w 4897678"/>
              <a:gd name="connsiteY47" fmla="*/ 3022588 h 6858000"/>
              <a:gd name="connsiteX48" fmla="*/ 1187493 w 4897678"/>
              <a:gd name="connsiteY48" fmla="*/ 2780324 h 6858000"/>
              <a:gd name="connsiteX49" fmla="*/ 1174471 w 4897678"/>
              <a:gd name="connsiteY49" fmla="*/ 2636046 h 6858000"/>
              <a:gd name="connsiteX50" fmla="*/ 1173030 w 4897678"/>
              <a:gd name="connsiteY50" fmla="*/ 2517573 h 6858000"/>
              <a:gd name="connsiteX51" fmla="*/ 1179971 w 4897678"/>
              <a:gd name="connsiteY51" fmla="*/ 2259305 h 6858000"/>
              <a:gd name="connsiteX52" fmla="*/ 1180091 w 4897678"/>
              <a:gd name="connsiteY52" fmla="*/ 2154737 h 6858000"/>
              <a:gd name="connsiteX53" fmla="*/ 1173497 w 4897678"/>
              <a:gd name="connsiteY53" fmla="*/ 2118139 h 6858000"/>
              <a:gd name="connsiteX54" fmla="*/ 1168754 w 4897678"/>
              <a:gd name="connsiteY54" fmla="*/ 2064932 h 6858000"/>
              <a:gd name="connsiteX55" fmla="*/ 1175360 w 4897678"/>
              <a:gd name="connsiteY55" fmla="*/ 2031780 h 6858000"/>
              <a:gd name="connsiteX56" fmla="*/ 1175420 w 4897678"/>
              <a:gd name="connsiteY56" fmla="*/ 2025741 h 6858000"/>
              <a:gd name="connsiteX57" fmla="*/ 1192392 w 4897678"/>
              <a:gd name="connsiteY57" fmla="*/ 1985855 h 6858000"/>
              <a:gd name="connsiteX58" fmla="*/ 1240537 w 4897678"/>
              <a:gd name="connsiteY58" fmla="*/ 1810891 h 6858000"/>
              <a:gd name="connsiteX59" fmla="*/ 1262324 w 4897678"/>
              <a:gd name="connsiteY59" fmla="*/ 1680343 h 6858000"/>
              <a:gd name="connsiteX60" fmla="*/ 1264475 w 4897678"/>
              <a:gd name="connsiteY60" fmla="*/ 1634781 h 6858000"/>
              <a:gd name="connsiteX61" fmla="*/ 1268425 w 4897678"/>
              <a:gd name="connsiteY61" fmla="*/ 1558391 h 6858000"/>
              <a:gd name="connsiteX62" fmla="*/ 1263100 w 4897678"/>
              <a:gd name="connsiteY62" fmla="*/ 1489998 h 6858000"/>
              <a:gd name="connsiteX63" fmla="*/ 1286195 w 4897678"/>
              <a:gd name="connsiteY63" fmla="*/ 1421105 h 6858000"/>
              <a:gd name="connsiteX64" fmla="*/ 1298315 w 4897678"/>
              <a:gd name="connsiteY64" fmla="*/ 1361656 h 6858000"/>
              <a:gd name="connsiteX65" fmla="*/ 1294008 w 4897678"/>
              <a:gd name="connsiteY65" fmla="*/ 1357170 h 6858000"/>
              <a:gd name="connsiteX66" fmla="*/ 1295031 w 4897678"/>
              <a:gd name="connsiteY66" fmla="*/ 1349556 h 6858000"/>
              <a:gd name="connsiteX67" fmla="*/ 1301170 w 4897678"/>
              <a:gd name="connsiteY67" fmla="*/ 1345177 h 6858000"/>
              <a:gd name="connsiteX68" fmla="*/ 1337115 w 4897678"/>
              <a:gd name="connsiteY68" fmla="*/ 1249089 h 6858000"/>
              <a:gd name="connsiteX69" fmla="*/ 1335308 w 4897678"/>
              <a:gd name="connsiteY69" fmla="*/ 1164961 h 6858000"/>
              <a:gd name="connsiteX70" fmla="*/ 1365049 w 4897678"/>
              <a:gd name="connsiteY70" fmla="*/ 1102487 h 6858000"/>
              <a:gd name="connsiteX71" fmla="*/ 1380977 w 4897678"/>
              <a:gd name="connsiteY71" fmla="*/ 1051638 h 6858000"/>
              <a:gd name="connsiteX72" fmla="*/ 1360650 w 4897678"/>
              <a:gd name="connsiteY72" fmla="*/ 950605 h 6858000"/>
              <a:gd name="connsiteX73" fmla="*/ 1321700 w 4897678"/>
              <a:gd name="connsiteY73" fmla="*/ 890133 h 6858000"/>
              <a:gd name="connsiteX74" fmla="*/ 1306943 w 4897678"/>
              <a:gd name="connsiteY74" fmla="*/ 779617 h 6858000"/>
              <a:gd name="connsiteX75" fmla="*/ 1304115 w 4897678"/>
              <a:gd name="connsiteY75" fmla="*/ 737583 h 6858000"/>
              <a:gd name="connsiteX76" fmla="*/ 1363659 w 4897678"/>
              <a:gd name="connsiteY76" fmla="*/ 600848 h 6858000"/>
              <a:gd name="connsiteX77" fmla="*/ 1357066 w 4897678"/>
              <a:gd name="connsiteY77" fmla="*/ 530653 h 6858000"/>
              <a:gd name="connsiteX78" fmla="*/ 1373630 w 4897678"/>
              <a:gd name="connsiteY78" fmla="*/ 455615 h 6858000"/>
              <a:gd name="connsiteX79" fmla="*/ 1413997 w 4897678"/>
              <a:gd name="connsiteY79" fmla="*/ 334926 h 6858000"/>
              <a:gd name="connsiteX80" fmla="*/ 1442766 w 4897678"/>
              <a:gd name="connsiteY80" fmla="*/ 236597 h 6858000"/>
              <a:gd name="connsiteX81" fmla="*/ 1470206 w 4897678"/>
              <a:gd name="connsiteY81" fmla="*/ 182099 h 6858000"/>
              <a:gd name="connsiteX82" fmla="*/ 1462879 w 4897678"/>
              <a:gd name="connsiteY82" fmla="*/ 128551 h 6858000"/>
              <a:gd name="connsiteX83" fmla="*/ 1481070 w 4897678"/>
              <a:gd name="connsiteY83" fmla="*/ 69025 h 6858000"/>
              <a:gd name="connsiteX84" fmla="*/ 1504205 w 4897678"/>
              <a:gd name="connsiteY84" fmla="*/ 42915 h 6858000"/>
              <a:gd name="connsiteX85" fmla="*/ 1553576 w 4897678"/>
              <a:gd name="connsiteY85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402007 w 4897678"/>
              <a:gd name="connsiteY29" fmla="*/ 5241278 h 6858000"/>
              <a:gd name="connsiteX30" fmla="*/ 410672 w 4897678"/>
              <a:gd name="connsiteY30" fmla="*/ 5231022 h 6858000"/>
              <a:gd name="connsiteX31" fmla="*/ 442663 w 4897678"/>
              <a:gd name="connsiteY31" fmla="*/ 5192994 h 6858000"/>
              <a:gd name="connsiteX32" fmla="*/ 488625 w 4897678"/>
              <a:gd name="connsiteY32" fmla="*/ 5065268 h 6858000"/>
              <a:gd name="connsiteX33" fmla="*/ 604868 w 4897678"/>
              <a:gd name="connsiteY33" fmla="*/ 4966224 h 6858000"/>
              <a:gd name="connsiteX34" fmla="*/ 739205 w 4897678"/>
              <a:gd name="connsiteY34" fmla="*/ 4844222 h 6858000"/>
              <a:gd name="connsiteX35" fmla="*/ 916267 w 4897678"/>
              <a:gd name="connsiteY35" fmla="*/ 4639226 h 6858000"/>
              <a:gd name="connsiteX36" fmla="*/ 960970 w 4897678"/>
              <a:gd name="connsiteY36" fmla="*/ 4458968 h 6858000"/>
              <a:gd name="connsiteX37" fmla="*/ 974467 w 4897678"/>
              <a:gd name="connsiteY37" fmla="*/ 4400454 h 6858000"/>
              <a:gd name="connsiteX38" fmla="*/ 1019252 w 4897678"/>
              <a:gd name="connsiteY38" fmla="*/ 4326337 h 6858000"/>
              <a:gd name="connsiteX39" fmla="*/ 1097435 w 4897678"/>
              <a:gd name="connsiteY39" fmla="*/ 4004432 h 6858000"/>
              <a:gd name="connsiteX40" fmla="*/ 1115477 w 4897678"/>
              <a:gd name="connsiteY40" fmla="*/ 3887430 h 6858000"/>
              <a:gd name="connsiteX41" fmla="*/ 1129980 w 4897678"/>
              <a:gd name="connsiteY41" fmla="*/ 3841018 h 6858000"/>
              <a:gd name="connsiteX42" fmla="*/ 1128054 w 4897678"/>
              <a:gd name="connsiteY42" fmla="*/ 3833633 h 6858000"/>
              <a:gd name="connsiteX43" fmla="*/ 1144766 w 4897678"/>
              <a:gd name="connsiteY43" fmla="*/ 3703595 h 6858000"/>
              <a:gd name="connsiteX44" fmla="*/ 1146269 w 4897678"/>
              <a:gd name="connsiteY44" fmla="*/ 3675779 h 6858000"/>
              <a:gd name="connsiteX45" fmla="*/ 1145250 w 4897678"/>
              <a:gd name="connsiteY45" fmla="*/ 3673177 h 6858000"/>
              <a:gd name="connsiteX46" fmla="*/ 1145144 w 4897678"/>
              <a:gd name="connsiteY46" fmla="*/ 3399727 h 6858000"/>
              <a:gd name="connsiteX47" fmla="*/ 1153102 w 4897678"/>
              <a:gd name="connsiteY47" fmla="*/ 3022588 h 6858000"/>
              <a:gd name="connsiteX48" fmla="*/ 1187493 w 4897678"/>
              <a:gd name="connsiteY48" fmla="*/ 2780324 h 6858000"/>
              <a:gd name="connsiteX49" fmla="*/ 1174471 w 4897678"/>
              <a:gd name="connsiteY49" fmla="*/ 2636046 h 6858000"/>
              <a:gd name="connsiteX50" fmla="*/ 1173030 w 4897678"/>
              <a:gd name="connsiteY50" fmla="*/ 2517573 h 6858000"/>
              <a:gd name="connsiteX51" fmla="*/ 1179971 w 4897678"/>
              <a:gd name="connsiteY51" fmla="*/ 2259305 h 6858000"/>
              <a:gd name="connsiteX52" fmla="*/ 1180091 w 4897678"/>
              <a:gd name="connsiteY52" fmla="*/ 2154737 h 6858000"/>
              <a:gd name="connsiteX53" fmla="*/ 1173497 w 4897678"/>
              <a:gd name="connsiteY53" fmla="*/ 2118139 h 6858000"/>
              <a:gd name="connsiteX54" fmla="*/ 1168754 w 4897678"/>
              <a:gd name="connsiteY54" fmla="*/ 2064932 h 6858000"/>
              <a:gd name="connsiteX55" fmla="*/ 1175360 w 4897678"/>
              <a:gd name="connsiteY55" fmla="*/ 2031780 h 6858000"/>
              <a:gd name="connsiteX56" fmla="*/ 1175420 w 4897678"/>
              <a:gd name="connsiteY56" fmla="*/ 2025741 h 6858000"/>
              <a:gd name="connsiteX57" fmla="*/ 1192392 w 4897678"/>
              <a:gd name="connsiteY57" fmla="*/ 1985855 h 6858000"/>
              <a:gd name="connsiteX58" fmla="*/ 1240537 w 4897678"/>
              <a:gd name="connsiteY58" fmla="*/ 1810891 h 6858000"/>
              <a:gd name="connsiteX59" fmla="*/ 1262324 w 4897678"/>
              <a:gd name="connsiteY59" fmla="*/ 1680343 h 6858000"/>
              <a:gd name="connsiteX60" fmla="*/ 1264475 w 4897678"/>
              <a:gd name="connsiteY60" fmla="*/ 1634781 h 6858000"/>
              <a:gd name="connsiteX61" fmla="*/ 1268425 w 4897678"/>
              <a:gd name="connsiteY61" fmla="*/ 1558391 h 6858000"/>
              <a:gd name="connsiteX62" fmla="*/ 1263100 w 4897678"/>
              <a:gd name="connsiteY62" fmla="*/ 1489998 h 6858000"/>
              <a:gd name="connsiteX63" fmla="*/ 1286195 w 4897678"/>
              <a:gd name="connsiteY63" fmla="*/ 1421105 h 6858000"/>
              <a:gd name="connsiteX64" fmla="*/ 1298315 w 4897678"/>
              <a:gd name="connsiteY64" fmla="*/ 1361656 h 6858000"/>
              <a:gd name="connsiteX65" fmla="*/ 1294008 w 4897678"/>
              <a:gd name="connsiteY65" fmla="*/ 1357170 h 6858000"/>
              <a:gd name="connsiteX66" fmla="*/ 1295031 w 4897678"/>
              <a:gd name="connsiteY66" fmla="*/ 1349556 h 6858000"/>
              <a:gd name="connsiteX67" fmla="*/ 1301170 w 4897678"/>
              <a:gd name="connsiteY67" fmla="*/ 1345177 h 6858000"/>
              <a:gd name="connsiteX68" fmla="*/ 1337115 w 4897678"/>
              <a:gd name="connsiteY68" fmla="*/ 1249089 h 6858000"/>
              <a:gd name="connsiteX69" fmla="*/ 1335308 w 4897678"/>
              <a:gd name="connsiteY69" fmla="*/ 1164961 h 6858000"/>
              <a:gd name="connsiteX70" fmla="*/ 1365049 w 4897678"/>
              <a:gd name="connsiteY70" fmla="*/ 1102487 h 6858000"/>
              <a:gd name="connsiteX71" fmla="*/ 1380977 w 4897678"/>
              <a:gd name="connsiteY71" fmla="*/ 1051638 h 6858000"/>
              <a:gd name="connsiteX72" fmla="*/ 1360650 w 4897678"/>
              <a:gd name="connsiteY72" fmla="*/ 950605 h 6858000"/>
              <a:gd name="connsiteX73" fmla="*/ 1321700 w 4897678"/>
              <a:gd name="connsiteY73" fmla="*/ 890133 h 6858000"/>
              <a:gd name="connsiteX74" fmla="*/ 1306943 w 4897678"/>
              <a:gd name="connsiteY74" fmla="*/ 779617 h 6858000"/>
              <a:gd name="connsiteX75" fmla="*/ 1304115 w 4897678"/>
              <a:gd name="connsiteY75" fmla="*/ 737583 h 6858000"/>
              <a:gd name="connsiteX76" fmla="*/ 1363659 w 4897678"/>
              <a:gd name="connsiteY76" fmla="*/ 600848 h 6858000"/>
              <a:gd name="connsiteX77" fmla="*/ 1357066 w 4897678"/>
              <a:gd name="connsiteY77" fmla="*/ 530653 h 6858000"/>
              <a:gd name="connsiteX78" fmla="*/ 1373630 w 4897678"/>
              <a:gd name="connsiteY78" fmla="*/ 455615 h 6858000"/>
              <a:gd name="connsiteX79" fmla="*/ 1413997 w 4897678"/>
              <a:gd name="connsiteY79" fmla="*/ 334926 h 6858000"/>
              <a:gd name="connsiteX80" fmla="*/ 1442766 w 4897678"/>
              <a:gd name="connsiteY80" fmla="*/ 236597 h 6858000"/>
              <a:gd name="connsiteX81" fmla="*/ 1470206 w 4897678"/>
              <a:gd name="connsiteY81" fmla="*/ 182099 h 6858000"/>
              <a:gd name="connsiteX82" fmla="*/ 1462879 w 4897678"/>
              <a:gd name="connsiteY82" fmla="*/ 128551 h 6858000"/>
              <a:gd name="connsiteX83" fmla="*/ 1481070 w 4897678"/>
              <a:gd name="connsiteY83" fmla="*/ 69025 h 6858000"/>
              <a:gd name="connsiteX84" fmla="*/ 1504205 w 4897678"/>
              <a:gd name="connsiteY84" fmla="*/ 42915 h 6858000"/>
              <a:gd name="connsiteX85" fmla="*/ 1553576 w 4897678"/>
              <a:gd name="connsiteY85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402007 w 4897678"/>
              <a:gd name="connsiteY29" fmla="*/ 5241278 h 6858000"/>
              <a:gd name="connsiteX30" fmla="*/ 410672 w 4897678"/>
              <a:gd name="connsiteY30" fmla="*/ 5231022 h 6858000"/>
              <a:gd name="connsiteX31" fmla="*/ 442663 w 4897678"/>
              <a:gd name="connsiteY31" fmla="*/ 5192994 h 6858000"/>
              <a:gd name="connsiteX32" fmla="*/ 604868 w 4897678"/>
              <a:gd name="connsiteY32" fmla="*/ 4966224 h 6858000"/>
              <a:gd name="connsiteX33" fmla="*/ 739205 w 4897678"/>
              <a:gd name="connsiteY33" fmla="*/ 4844222 h 6858000"/>
              <a:gd name="connsiteX34" fmla="*/ 916267 w 4897678"/>
              <a:gd name="connsiteY34" fmla="*/ 4639226 h 6858000"/>
              <a:gd name="connsiteX35" fmla="*/ 960970 w 4897678"/>
              <a:gd name="connsiteY35" fmla="*/ 4458968 h 6858000"/>
              <a:gd name="connsiteX36" fmla="*/ 974467 w 4897678"/>
              <a:gd name="connsiteY36" fmla="*/ 4400454 h 6858000"/>
              <a:gd name="connsiteX37" fmla="*/ 1019252 w 4897678"/>
              <a:gd name="connsiteY37" fmla="*/ 4326337 h 6858000"/>
              <a:gd name="connsiteX38" fmla="*/ 1097435 w 4897678"/>
              <a:gd name="connsiteY38" fmla="*/ 4004432 h 6858000"/>
              <a:gd name="connsiteX39" fmla="*/ 1115477 w 4897678"/>
              <a:gd name="connsiteY39" fmla="*/ 3887430 h 6858000"/>
              <a:gd name="connsiteX40" fmla="*/ 1129980 w 4897678"/>
              <a:gd name="connsiteY40" fmla="*/ 3841018 h 6858000"/>
              <a:gd name="connsiteX41" fmla="*/ 1128054 w 4897678"/>
              <a:gd name="connsiteY41" fmla="*/ 3833633 h 6858000"/>
              <a:gd name="connsiteX42" fmla="*/ 1144766 w 4897678"/>
              <a:gd name="connsiteY42" fmla="*/ 3703595 h 6858000"/>
              <a:gd name="connsiteX43" fmla="*/ 1146269 w 4897678"/>
              <a:gd name="connsiteY43" fmla="*/ 3675779 h 6858000"/>
              <a:gd name="connsiteX44" fmla="*/ 1145250 w 4897678"/>
              <a:gd name="connsiteY44" fmla="*/ 3673177 h 6858000"/>
              <a:gd name="connsiteX45" fmla="*/ 1145144 w 4897678"/>
              <a:gd name="connsiteY45" fmla="*/ 3399727 h 6858000"/>
              <a:gd name="connsiteX46" fmla="*/ 1153102 w 4897678"/>
              <a:gd name="connsiteY46" fmla="*/ 3022588 h 6858000"/>
              <a:gd name="connsiteX47" fmla="*/ 1187493 w 4897678"/>
              <a:gd name="connsiteY47" fmla="*/ 2780324 h 6858000"/>
              <a:gd name="connsiteX48" fmla="*/ 1174471 w 4897678"/>
              <a:gd name="connsiteY48" fmla="*/ 2636046 h 6858000"/>
              <a:gd name="connsiteX49" fmla="*/ 1173030 w 4897678"/>
              <a:gd name="connsiteY49" fmla="*/ 2517573 h 6858000"/>
              <a:gd name="connsiteX50" fmla="*/ 1179971 w 4897678"/>
              <a:gd name="connsiteY50" fmla="*/ 2259305 h 6858000"/>
              <a:gd name="connsiteX51" fmla="*/ 1180091 w 4897678"/>
              <a:gd name="connsiteY51" fmla="*/ 2154737 h 6858000"/>
              <a:gd name="connsiteX52" fmla="*/ 1173497 w 4897678"/>
              <a:gd name="connsiteY52" fmla="*/ 2118139 h 6858000"/>
              <a:gd name="connsiteX53" fmla="*/ 1168754 w 4897678"/>
              <a:gd name="connsiteY53" fmla="*/ 2064932 h 6858000"/>
              <a:gd name="connsiteX54" fmla="*/ 1175360 w 4897678"/>
              <a:gd name="connsiteY54" fmla="*/ 2031780 h 6858000"/>
              <a:gd name="connsiteX55" fmla="*/ 1175420 w 4897678"/>
              <a:gd name="connsiteY55" fmla="*/ 2025741 h 6858000"/>
              <a:gd name="connsiteX56" fmla="*/ 1192392 w 4897678"/>
              <a:gd name="connsiteY56" fmla="*/ 1985855 h 6858000"/>
              <a:gd name="connsiteX57" fmla="*/ 1240537 w 4897678"/>
              <a:gd name="connsiteY57" fmla="*/ 1810891 h 6858000"/>
              <a:gd name="connsiteX58" fmla="*/ 1262324 w 4897678"/>
              <a:gd name="connsiteY58" fmla="*/ 1680343 h 6858000"/>
              <a:gd name="connsiteX59" fmla="*/ 1264475 w 4897678"/>
              <a:gd name="connsiteY59" fmla="*/ 1634781 h 6858000"/>
              <a:gd name="connsiteX60" fmla="*/ 1268425 w 4897678"/>
              <a:gd name="connsiteY60" fmla="*/ 1558391 h 6858000"/>
              <a:gd name="connsiteX61" fmla="*/ 1263100 w 4897678"/>
              <a:gd name="connsiteY61" fmla="*/ 1489998 h 6858000"/>
              <a:gd name="connsiteX62" fmla="*/ 1286195 w 4897678"/>
              <a:gd name="connsiteY62" fmla="*/ 1421105 h 6858000"/>
              <a:gd name="connsiteX63" fmla="*/ 1298315 w 4897678"/>
              <a:gd name="connsiteY63" fmla="*/ 1361656 h 6858000"/>
              <a:gd name="connsiteX64" fmla="*/ 1294008 w 4897678"/>
              <a:gd name="connsiteY64" fmla="*/ 1357170 h 6858000"/>
              <a:gd name="connsiteX65" fmla="*/ 1295031 w 4897678"/>
              <a:gd name="connsiteY65" fmla="*/ 1349556 h 6858000"/>
              <a:gd name="connsiteX66" fmla="*/ 1301170 w 4897678"/>
              <a:gd name="connsiteY66" fmla="*/ 1345177 h 6858000"/>
              <a:gd name="connsiteX67" fmla="*/ 1337115 w 4897678"/>
              <a:gd name="connsiteY67" fmla="*/ 1249089 h 6858000"/>
              <a:gd name="connsiteX68" fmla="*/ 1335308 w 4897678"/>
              <a:gd name="connsiteY68" fmla="*/ 1164961 h 6858000"/>
              <a:gd name="connsiteX69" fmla="*/ 1365049 w 4897678"/>
              <a:gd name="connsiteY69" fmla="*/ 1102487 h 6858000"/>
              <a:gd name="connsiteX70" fmla="*/ 1380977 w 4897678"/>
              <a:gd name="connsiteY70" fmla="*/ 1051638 h 6858000"/>
              <a:gd name="connsiteX71" fmla="*/ 1360650 w 4897678"/>
              <a:gd name="connsiteY71" fmla="*/ 950605 h 6858000"/>
              <a:gd name="connsiteX72" fmla="*/ 1321700 w 4897678"/>
              <a:gd name="connsiteY72" fmla="*/ 890133 h 6858000"/>
              <a:gd name="connsiteX73" fmla="*/ 1306943 w 4897678"/>
              <a:gd name="connsiteY73" fmla="*/ 779617 h 6858000"/>
              <a:gd name="connsiteX74" fmla="*/ 1304115 w 4897678"/>
              <a:gd name="connsiteY74" fmla="*/ 737583 h 6858000"/>
              <a:gd name="connsiteX75" fmla="*/ 1363659 w 4897678"/>
              <a:gd name="connsiteY75" fmla="*/ 600848 h 6858000"/>
              <a:gd name="connsiteX76" fmla="*/ 1357066 w 4897678"/>
              <a:gd name="connsiteY76" fmla="*/ 530653 h 6858000"/>
              <a:gd name="connsiteX77" fmla="*/ 1373630 w 4897678"/>
              <a:gd name="connsiteY77" fmla="*/ 455615 h 6858000"/>
              <a:gd name="connsiteX78" fmla="*/ 1413997 w 4897678"/>
              <a:gd name="connsiteY78" fmla="*/ 334926 h 6858000"/>
              <a:gd name="connsiteX79" fmla="*/ 1442766 w 4897678"/>
              <a:gd name="connsiteY79" fmla="*/ 236597 h 6858000"/>
              <a:gd name="connsiteX80" fmla="*/ 1470206 w 4897678"/>
              <a:gd name="connsiteY80" fmla="*/ 182099 h 6858000"/>
              <a:gd name="connsiteX81" fmla="*/ 1462879 w 4897678"/>
              <a:gd name="connsiteY81" fmla="*/ 128551 h 6858000"/>
              <a:gd name="connsiteX82" fmla="*/ 1481070 w 4897678"/>
              <a:gd name="connsiteY82" fmla="*/ 69025 h 6858000"/>
              <a:gd name="connsiteX83" fmla="*/ 1504205 w 4897678"/>
              <a:gd name="connsiteY83" fmla="*/ 42915 h 6858000"/>
              <a:gd name="connsiteX84" fmla="*/ 1553576 w 4897678"/>
              <a:gd name="connsiteY84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402007 w 4897678"/>
              <a:gd name="connsiteY29" fmla="*/ 5241278 h 6858000"/>
              <a:gd name="connsiteX30" fmla="*/ 410672 w 4897678"/>
              <a:gd name="connsiteY30" fmla="*/ 5231022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462879 w 4897678"/>
              <a:gd name="connsiteY80" fmla="*/ 128551 h 6858000"/>
              <a:gd name="connsiteX81" fmla="*/ 1481070 w 4897678"/>
              <a:gd name="connsiteY81" fmla="*/ 69025 h 6858000"/>
              <a:gd name="connsiteX82" fmla="*/ 1504205 w 4897678"/>
              <a:gd name="connsiteY82" fmla="*/ 42915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402007 w 4897678"/>
              <a:gd name="connsiteY29" fmla="*/ 5241278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462879 w 4897678"/>
              <a:gd name="connsiteY80" fmla="*/ 128551 h 6858000"/>
              <a:gd name="connsiteX81" fmla="*/ 1481070 w 4897678"/>
              <a:gd name="connsiteY81" fmla="*/ 69025 h 6858000"/>
              <a:gd name="connsiteX82" fmla="*/ 1504205 w 4897678"/>
              <a:gd name="connsiteY82" fmla="*/ 42915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462879 w 4897678"/>
              <a:gd name="connsiteY80" fmla="*/ 128551 h 6858000"/>
              <a:gd name="connsiteX81" fmla="*/ 1481070 w 4897678"/>
              <a:gd name="connsiteY81" fmla="*/ 69025 h 6858000"/>
              <a:gd name="connsiteX82" fmla="*/ 1504205 w 4897678"/>
              <a:gd name="connsiteY82" fmla="*/ 42915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462879 w 4897678"/>
              <a:gd name="connsiteY80" fmla="*/ 128551 h 6858000"/>
              <a:gd name="connsiteX81" fmla="*/ 1501081 w 4897678"/>
              <a:gd name="connsiteY81" fmla="*/ 89121 h 6858000"/>
              <a:gd name="connsiteX82" fmla="*/ 1504205 w 4897678"/>
              <a:gd name="connsiteY82" fmla="*/ 42915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462879 w 4897678"/>
              <a:gd name="connsiteY80" fmla="*/ 128551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04115 w 4897678"/>
              <a:gd name="connsiteY73" fmla="*/ 737583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57066 w 4897678"/>
              <a:gd name="connsiteY75" fmla="*/ 530653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12189 w 4897678"/>
              <a:gd name="connsiteY15" fmla="*/ 6321641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22195 w 4897678"/>
              <a:gd name="connsiteY15" fmla="*/ 6341738 h 6858000"/>
              <a:gd name="connsiteX16" fmla="*/ 254578 w 4897678"/>
              <a:gd name="connsiteY16" fmla="*/ 626695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22195 w 4897678"/>
              <a:gd name="connsiteY15" fmla="*/ 6341738 h 6858000"/>
              <a:gd name="connsiteX16" fmla="*/ 254578 w 4897678"/>
              <a:gd name="connsiteY16" fmla="*/ 6282028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281042 w 4897678"/>
              <a:gd name="connsiteY19" fmla="*/ 6217842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40365 w 4897678"/>
              <a:gd name="connsiteY13" fmla="*/ 6490415 h 6858000"/>
              <a:gd name="connsiteX14" fmla="*/ 195994 w 4897678"/>
              <a:gd name="connsiteY14" fmla="*/ 6404216 h 6858000"/>
              <a:gd name="connsiteX15" fmla="*/ 222195 w 4897678"/>
              <a:gd name="connsiteY15" fmla="*/ 6341738 h 6858000"/>
              <a:gd name="connsiteX16" fmla="*/ 254578 w 4897678"/>
              <a:gd name="connsiteY16" fmla="*/ 6282028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72257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70382 w 4897678"/>
              <a:gd name="connsiteY13" fmla="*/ 6465294 h 6858000"/>
              <a:gd name="connsiteX14" fmla="*/ 195994 w 4897678"/>
              <a:gd name="connsiteY14" fmla="*/ 6404216 h 6858000"/>
              <a:gd name="connsiteX15" fmla="*/ 222195 w 4897678"/>
              <a:gd name="connsiteY15" fmla="*/ 6341738 h 6858000"/>
              <a:gd name="connsiteX16" fmla="*/ 254578 w 4897678"/>
              <a:gd name="connsiteY16" fmla="*/ 6282028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70382 w 4897678"/>
              <a:gd name="connsiteY13" fmla="*/ 6465294 h 6858000"/>
              <a:gd name="connsiteX14" fmla="*/ 195994 w 4897678"/>
              <a:gd name="connsiteY14" fmla="*/ 6404216 h 6858000"/>
              <a:gd name="connsiteX15" fmla="*/ 222195 w 4897678"/>
              <a:gd name="connsiteY15" fmla="*/ 6341738 h 6858000"/>
              <a:gd name="connsiteX16" fmla="*/ 254578 w 4897678"/>
              <a:gd name="connsiteY16" fmla="*/ 6282028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70382 w 4897678"/>
              <a:gd name="connsiteY13" fmla="*/ 6465294 h 6858000"/>
              <a:gd name="connsiteX14" fmla="*/ 195994 w 4897678"/>
              <a:gd name="connsiteY14" fmla="*/ 6404216 h 6858000"/>
              <a:gd name="connsiteX15" fmla="*/ 277225 w 4897678"/>
              <a:gd name="connsiteY15" fmla="*/ 6346762 h 6858000"/>
              <a:gd name="connsiteX16" fmla="*/ 254578 w 4897678"/>
              <a:gd name="connsiteY16" fmla="*/ 6282028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70382 w 4897678"/>
              <a:gd name="connsiteY13" fmla="*/ 6465294 h 6858000"/>
              <a:gd name="connsiteX14" fmla="*/ 195994 w 4897678"/>
              <a:gd name="connsiteY14" fmla="*/ 6404216 h 6858000"/>
              <a:gd name="connsiteX15" fmla="*/ 277225 w 4897678"/>
              <a:gd name="connsiteY15" fmla="*/ 6346762 h 6858000"/>
              <a:gd name="connsiteX16" fmla="*/ 279592 w 4897678"/>
              <a:gd name="connsiteY16" fmla="*/ 6292076 h 6858000"/>
              <a:gd name="connsiteX17" fmla="*/ 279475 w 4897678"/>
              <a:gd name="connsiteY17" fmla="*/ 6223342 h 6858000"/>
              <a:gd name="connsiteX18" fmla="*/ 280189 w 4897678"/>
              <a:gd name="connsiteY18" fmla="*/ 6220570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70382 w 4897678"/>
              <a:gd name="connsiteY13" fmla="*/ 6465294 h 6858000"/>
              <a:gd name="connsiteX14" fmla="*/ 195994 w 4897678"/>
              <a:gd name="connsiteY14" fmla="*/ 6404216 h 6858000"/>
              <a:gd name="connsiteX15" fmla="*/ 277225 w 4897678"/>
              <a:gd name="connsiteY15" fmla="*/ 6346762 h 6858000"/>
              <a:gd name="connsiteX16" fmla="*/ 279592 w 4897678"/>
              <a:gd name="connsiteY16" fmla="*/ 6292076 h 6858000"/>
              <a:gd name="connsiteX17" fmla="*/ 279475 w 4897678"/>
              <a:gd name="connsiteY17" fmla="*/ 6223342 h 6858000"/>
              <a:gd name="connsiteX18" fmla="*/ 310206 w 4897678"/>
              <a:gd name="connsiteY18" fmla="*/ 6270812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62861 w 4897678"/>
              <a:gd name="connsiteY7" fmla="*/ 6691724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85390 w 4897678"/>
              <a:gd name="connsiteY13" fmla="*/ 6460270 h 6858000"/>
              <a:gd name="connsiteX14" fmla="*/ 195994 w 4897678"/>
              <a:gd name="connsiteY14" fmla="*/ 6404216 h 6858000"/>
              <a:gd name="connsiteX15" fmla="*/ 277225 w 4897678"/>
              <a:gd name="connsiteY15" fmla="*/ 6346762 h 6858000"/>
              <a:gd name="connsiteX16" fmla="*/ 279592 w 4897678"/>
              <a:gd name="connsiteY16" fmla="*/ 6292076 h 6858000"/>
              <a:gd name="connsiteX17" fmla="*/ 279475 w 4897678"/>
              <a:gd name="connsiteY17" fmla="*/ 6223342 h 6858000"/>
              <a:gd name="connsiteX18" fmla="*/ 310206 w 4897678"/>
              <a:gd name="connsiteY18" fmla="*/ 6270812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  <a:gd name="connsiteX0" fmla="*/ 1553576 w 4897678"/>
              <a:gd name="connsiteY0" fmla="*/ 0 h 6858000"/>
              <a:gd name="connsiteX1" fmla="*/ 4897678 w 4897678"/>
              <a:gd name="connsiteY1" fmla="*/ 0 h 6858000"/>
              <a:gd name="connsiteX2" fmla="*/ 4897678 w 4897678"/>
              <a:gd name="connsiteY2" fmla="*/ 6858000 h 6858000"/>
              <a:gd name="connsiteX3" fmla="*/ 0 w 4897678"/>
              <a:gd name="connsiteY3" fmla="*/ 6858000 h 6858000"/>
              <a:gd name="connsiteX4" fmla="*/ 153 w 4897678"/>
              <a:gd name="connsiteY4" fmla="*/ 6857440 h 6858000"/>
              <a:gd name="connsiteX5" fmla="*/ 30867 w 4897678"/>
              <a:gd name="connsiteY5" fmla="*/ 6809563 h 6858000"/>
              <a:gd name="connsiteX6" fmla="*/ 42695 w 4897678"/>
              <a:gd name="connsiteY6" fmla="*/ 6765511 h 6858000"/>
              <a:gd name="connsiteX7" fmla="*/ 52856 w 4897678"/>
              <a:gd name="connsiteY7" fmla="*/ 6696748 h 6858000"/>
              <a:gd name="connsiteX8" fmla="*/ 97271 w 4897678"/>
              <a:gd name="connsiteY8" fmla="*/ 6623770 h 6858000"/>
              <a:gd name="connsiteX9" fmla="*/ 109528 w 4897678"/>
              <a:gd name="connsiteY9" fmla="*/ 6561395 h 6858000"/>
              <a:gd name="connsiteX10" fmla="*/ 134058 w 4897678"/>
              <a:gd name="connsiteY10" fmla="*/ 6505906 h 6858000"/>
              <a:gd name="connsiteX11" fmla="*/ 130808 w 4897678"/>
              <a:gd name="connsiteY11" fmla="*/ 6500603 h 6858000"/>
              <a:gd name="connsiteX12" fmla="*/ 133434 w 4897678"/>
              <a:gd name="connsiteY12" fmla="*/ 6493382 h 6858000"/>
              <a:gd name="connsiteX13" fmla="*/ 185390 w 4897678"/>
              <a:gd name="connsiteY13" fmla="*/ 6460270 h 6858000"/>
              <a:gd name="connsiteX14" fmla="*/ 195994 w 4897678"/>
              <a:gd name="connsiteY14" fmla="*/ 6404216 h 6858000"/>
              <a:gd name="connsiteX15" fmla="*/ 277225 w 4897678"/>
              <a:gd name="connsiteY15" fmla="*/ 6346762 h 6858000"/>
              <a:gd name="connsiteX16" fmla="*/ 279592 w 4897678"/>
              <a:gd name="connsiteY16" fmla="*/ 6292076 h 6858000"/>
              <a:gd name="connsiteX17" fmla="*/ 279475 w 4897678"/>
              <a:gd name="connsiteY17" fmla="*/ 6223342 h 6858000"/>
              <a:gd name="connsiteX18" fmla="*/ 310206 w 4897678"/>
              <a:gd name="connsiteY18" fmla="*/ 6270812 h 6858000"/>
              <a:gd name="connsiteX19" fmla="*/ 321064 w 4897678"/>
              <a:gd name="connsiteY19" fmla="*/ 6227890 h 6858000"/>
              <a:gd name="connsiteX20" fmla="*/ 282704 w 4897678"/>
              <a:gd name="connsiteY20" fmla="*/ 6117636 h 6858000"/>
              <a:gd name="connsiteX21" fmla="*/ 257561 w 4897678"/>
              <a:gd name="connsiteY21" fmla="*/ 6050242 h 6858000"/>
              <a:gd name="connsiteX22" fmla="*/ 266735 w 4897678"/>
              <a:gd name="connsiteY22" fmla="*/ 5939124 h 6858000"/>
              <a:gd name="connsiteX23" fmla="*/ 272947 w 4897678"/>
              <a:gd name="connsiteY23" fmla="*/ 5897456 h 6858000"/>
              <a:gd name="connsiteX24" fmla="*/ 302110 w 4897678"/>
              <a:gd name="connsiteY24" fmla="*/ 5763866 h 6858000"/>
              <a:gd name="connsiteX25" fmla="*/ 311387 w 4897678"/>
              <a:gd name="connsiteY25" fmla="*/ 5718432 h 6858000"/>
              <a:gd name="connsiteX26" fmla="*/ 291749 w 4897678"/>
              <a:gd name="connsiteY26" fmla="*/ 5606846 h 6858000"/>
              <a:gd name="connsiteX27" fmla="*/ 386282 w 4897678"/>
              <a:gd name="connsiteY27" fmla="*/ 5513206 h 6858000"/>
              <a:gd name="connsiteX28" fmla="*/ 445799 w 4897678"/>
              <a:gd name="connsiteY28" fmla="*/ 5395474 h 6858000"/>
              <a:gd name="connsiteX29" fmla="*/ 532017 w 4897678"/>
              <a:gd name="connsiteY29" fmla="*/ 5284615 h 6858000"/>
              <a:gd name="connsiteX30" fmla="*/ 506013 w 4897678"/>
              <a:gd name="connsiteY30" fmla="*/ 5187685 h 6858000"/>
              <a:gd name="connsiteX31" fmla="*/ 604868 w 4897678"/>
              <a:gd name="connsiteY31" fmla="*/ 4966224 h 6858000"/>
              <a:gd name="connsiteX32" fmla="*/ 739205 w 4897678"/>
              <a:gd name="connsiteY32" fmla="*/ 4844222 h 6858000"/>
              <a:gd name="connsiteX33" fmla="*/ 916267 w 4897678"/>
              <a:gd name="connsiteY33" fmla="*/ 4639226 h 6858000"/>
              <a:gd name="connsiteX34" fmla="*/ 960970 w 4897678"/>
              <a:gd name="connsiteY34" fmla="*/ 4458968 h 6858000"/>
              <a:gd name="connsiteX35" fmla="*/ 974467 w 4897678"/>
              <a:gd name="connsiteY35" fmla="*/ 4400454 h 6858000"/>
              <a:gd name="connsiteX36" fmla="*/ 1019252 w 4897678"/>
              <a:gd name="connsiteY36" fmla="*/ 4326337 h 6858000"/>
              <a:gd name="connsiteX37" fmla="*/ 1097435 w 4897678"/>
              <a:gd name="connsiteY37" fmla="*/ 4004432 h 6858000"/>
              <a:gd name="connsiteX38" fmla="*/ 1115477 w 4897678"/>
              <a:gd name="connsiteY38" fmla="*/ 3887430 h 6858000"/>
              <a:gd name="connsiteX39" fmla="*/ 1129980 w 4897678"/>
              <a:gd name="connsiteY39" fmla="*/ 3841018 h 6858000"/>
              <a:gd name="connsiteX40" fmla="*/ 1128054 w 4897678"/>
              <a:gd name="connsiteY40" fmla="*/ 3833633 h 6858000"/>
              <a:gd name="connsiteX41" fmla="*/ 1144766 w 4897678"/>
              <a:gd name="connsiteY41" fmla="*/ 3703595 h 6858000"/>
              <a:gd name="connsiteX42" fmla="*/ 1146269 w 4897678"/>
              <a:gd name="connsiteY42" fmla="*/ 3675779 h 6858000"/>
              <a:gd name="connsiteX43" fmla="*/ 1145250 w 4897678"/>
              <a:gd name="connsiteY43" fmla="*/ 3673177 h 6858000"/>
              <a:gd name="connsiteX44" fmla="*/ 1145144 w 4897678"/>
              <a:gd name="connsiteY44" fmla="*/ 3399727 h 6858000"/>
              <a:gd name="connsiteX45" fmla="*/ 1153102 w 4897678"/>
              <a:gd name="connsiteY45" fmla="*/ 3022588 h 6858000"/>
              <a:gd name="connsiteX46" fmla="*/ 1187493 w 4897678"/>
              <a:gd name="connsiteY46" fmla="*/ 2780324 h 6858000"/>
              <a:gd name="connsiteX47" fmla="*/ 1174471 w 4897678"/>
              <a:gd name="connsiteY47" fmla="*/ 2636046 h 6858000"/>
              <a:gd name="connsiteX48" fmla="*/ 1173030 w 4897678"/>
              <a:gd name="connsiteY48" fmla="*/ 2517573 h 6858000"/>
              <a:gd name="connsiteX49" fmla="*/ 1179971 w 4897678"/>
              <a:gd name="connsiteY49" fmla="*/ 2259305 h 6858000"/>
              <a:gd name="connsiteX50" fmla="*/ 1180091 w 4897678"/>
              <a:gd name="connsiteY50" fmla="*/ 2154737 h 6858000"/>
              <a:gd name="connsiteX51" fmla="*/ 1173497 w 4897678"/>
              <a:gd name="connsiteY51" fmla="*/ 2118139 h 6858000"/>
              <a:gd name="connsiteX52" fmla="*/ 1168754 w 4897678"/>
              <a:gd name="connsiteY52" fmla="*/ 2064932 h 6858000"/>
              <a:gd name="connsiteX53" fmla="*/ 1175360 w 4897678"/>
              <a:gd name="connsiteY53" fmla="*/ 2031780 h 6858000"/>
              <a:gd name="connsiteX54" fmla="*/ 1175420 w 4897678"/>
              <a:gd name="connsiteY54" fmla="*/ 2025741 h 6858000"/>
              <a:gd name="connsiteX55" fmla="*/ 1192392 w 4897678"/>
              <a:gd name="connsiteY55" fmla="*/ 1985855 h 6858000"/>
              <a:gd name="connsiteX56" fmla="*/ 1240537 w 4897678"/>
              <a:gd name="connsiteY56" fmla="*/ 1810891 h 6858000"/>
              <a:gd name="connsiteX57" fmla="*/ 1262324 w 4897678"/>
              <a:gd name="connsiteY57" fmla="*/ 1680343 h 6858000"/>
              <a:gd name="connsiteX58" fmla="*/ 1264475 w 4897678"/>
              <a:gd name="connsiteY58" fmla="*/ 1634781 h 6858000"/>
              <a:gd name="connsiteX59" fmla="*/ 1268425 w 4897678"/>
              <a:gd name="connsiteY59" fmla="*/ 1558391 h 6858000"/>
              <a:gd name="connsiteX60" fmla="*/ 1263100 w 4897678"/>
              <a:gd name="connsiteY60" fmla="*/ 1489998 h 6858000"/>
              <a:gd name="connsiteX61" fmla="*/ 1286195 w 4897678"/>
              <a:gd name="connsiteY61" fmla="*/ 1421105 h 6858000"/>
              <a:gd name="connsiteX62" fmla="*/ 1298315 w 4897678"/>
              <a:gd name="connsiteY62" fmla="*/ 1361656 h 6858000"/>
              <a:gd name="connsiteX63" fmla="*/ 1294008 w 4897678"/>
              <a:gd name="connsiteY63" fmla="*/ 1357170 h 6858000"/>
              <a:gd name="connsiteX64" fmla="*/ 1295031 w 4897678"/>
              <a:gd name="connsiteY64" fmla="*/ 1349556 h 6858000"/>
              <a:gd name="connsiteX65" fmla="*/ 1301170 w 4897678"/>
              <a:gd name="connsiteY65" fmla="*/ 1345177 h 6858000"/>
              <a:gd name="connsiteX66" fmla="*/ 1337115 w 4897678"/>
              <a:gd name="connsiteY66" fmla="*/ 1249089 h 6858000"/>
              <a:gd name="connsiteX67" fmla="*/ 1335308 w 4897678"/>
              <a:gd name="connsiteY67" fmla="*/ 1164961 h 6858000"/>
              <a:gd name="connsiteX68" fmla="*/ 1365049 w 4897678"/>
              <a:gd name="connsiteY68" fmla="*/ 1102487 h 6858000"/>
              <a:gd name="connsiteX69" fmla="*/ 1380977 w 4897678"/>
              <a:gd name="connsiteY69" fmla="*/ 1051638 h 6858000"/>
              <a:gd name="connsiteX70" fmla="*/ 1360650 w 4897678"/>
              <a:gd name="connsiteY70" fmla="*/ 950605 h 6858000"/>
              <a:gd name="connsiteX71" fmla="*/ 1321700 w 4897678"/>
              <a:gd name="connsiteY71" fmla="*/ 890133 h 6858000"/>
              <a:gd name="connsiteX72" fmla="*/ 1306943 w 4897678"/>
              <a:gd name="connsiteY72" fmla="*/ 779617 h 6858000"/>
              <a:gd name="connsiteX73" fmla="*/ 1379157 w 4897678"/>
              <a:gd name="connsiteY73" fmla="*/ 712462 h 6858000"/>
              <a:gd name="connsiteX74" fmla="*/ 1363659 w 4897678"/>
              <a:gd name="connsiteY74" fmla="*/ 600848 h 6858000"/>
              <a:gd name="connsiteX75" fmla="*/ 1382080 w 4897678"/>
              <a:gd name="connsiteY75" fmla="*/ 515581 h 6858000"/>
              <a:gd name="connsiteX76" fmla="*/ 1373630 w 4897678"/>
              <a:gd name="connsiteY76" fmla="*/ 455615 h 6858000"/>
              <a:gd name="connsiteX77" fmla="*/ 1413997 w 4897678"/>
              <a:gd name="connsiteY77" fmla="*/ 334926 h 6858000"/>
              <a:gd name="connsiteX78" fmla="*/ 1442766 w 4897678"/>
              <a:gd name="connsiteY78" fmla="*/ 236597 h 6858000"/>
              <a:gd name="connsiteX79" fmla="*/ 1470206 w 4897678"/>
              <a:gd name="connsiteY79" fmla="*/ 182099 h 6858000"/>
              <a:gd name="connsiteX80" fmla="*/ 1502900 w 4897678"/>
              <a:gd name="connsiteY80" fmla="*/ 143623 h 6858000"/>
              <a:gd name="connsiteX81" fmla="*/ 1501081 w 4897678"/>
              <a:gd name="connsiteY81" fmla="*/ 89121 h 6858000"/>
              <a:gd name="connsiteX82" fmla="*/ 1539225 w 4897678"/>
              <a:gd name="connsiteY82" fmla="*/ 52964 h 6858000"/>
              <a:gd name="connsiteX83" fmla="*/ 1553576 w 4897678"/>
              <a:gd name="connsiteY8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897678" h="6858000">
                <a:moveTo>
                  <a:pt x="1553576" y="0"/>
                </a:moveTo>
                <a:lnTo>
                  <a:pt x="4897678" y="0"/>
                </a:lnTo>
                <a:lnTo>
                  <a:pt x="4897678" y="6858000"/>
                </a:lnTo>
                <a:lnTo>
                  <a:pt x="0" y="6858000"/>
                </a:lnTo>
                <a:lnTo>
                  <a:pt x="153" y="6857440"/>
                </a:lnTo>
                <a:cubicBezTo>
                  <a:pt x="5083" y="6847546"/>
                  <a:pt x="14234" y="6832974"/>
                  <a:pt x="30867" y="6809563"/>
                </a:cubicBezTo>
                <a:cubicBezTo>
                  <a:pt x="24219" y="6797941"/>
                  <a:pt x="28810" y="6785613"/>
                  <a:pt x="42695" y="6765511"/>
                </a:cubicBezTo>
                <a:cubicBezTo>
                  <a:pt x="59269" y="6727996"/>
                  <a:pt x="20378" y="6732956"/>
                  <a:pt x="52856" y="6696748"/>
                </a:cubicBezTo>
                <a:lnTo>
                  <a:pt x="97271" y="6623770"/>
                </a:lnTo>
                <a:cubicBezTo>
                  <a:pt x="100242" y="6627814"/>
                  <a:pt x="102661" y="6576527"/>
                  <a:pt x="109528" y="6561395"/>
                </a:cubicBezTo>
                <a:cubicBezTo>
                  <a:pt x="121751" y="6529041"/>
                  <a:pt x="144143" y="6527264"/>
                  <a:pt x="134058" y="6505906"/>
                </a:cubicBezTo>
                <a:lnTo>
                  <a:pt x="130808" y="6500603"/>
                </a:lnTo>
                <a:lnTo>
                  <a:pt x="133434" y="6493382"/>
                </a:lnTo>
                <a:cubicBezTo>
                  <a:pt x="135405" y="6489789"/>
                  <a:pt x="182615" y="6458140"/>
                  <a:pt x="185390" y="6460270"/>
                </a:cubicBezTo>
                <a:cubicBezTo>
                  <a:pt x="187037" y="6425066"/>
                  <a:pt x="177989" y="6431680"/>
                  <a:pt x="195994" y="6404216"/>
                </a:cubicBezTo>
                <a:cubicBezTo>
                  <a:pt x="194733" y="6376164"/>
                  <a:pt x="248157" y="6408016"/>
                  <a:pt x="277225" y="6346762"/>
                </a:cubicBezTo>
                <a:lnTo>
                  <a:pt x="279592" y="6292076"/>
                </a:lnTo>
                <a:lnTo>
                  <a:pt x="279475" y="6223342"/>
                </a:lnTo>
                <a:lnTo>
                  <a:pt x="310206" y="6270812"/>
                </a:lnTo>
                <a:lnTo>
                  <a:pt x="321064" y="6227890"/>
                </a:lnTo>
                <a:lnTo>
                  <a:pt x="282704" y="6117636"/>
                </a:lnTo>
                <a:cubicBezTo>
                  <a:pt x="287578" y="6073252"/>
                  <a:pt x="228632" y="6103262"/>
                  <a:pt x="257561" y="6050242"/>
                </a:cubicBezTo>
                <a:cubicBezTo>
                  <a:pt x="261977" y="6008758"/>
                  <a:pt x="252117" y="5979642"/>
                  <a:pt x="266735" y="5939124"/>
                </a:cubicBezTo>
                <a:cubicBezTo>
                  <a:pt x="257326" y="5930296"/>
                  <a:pt x="254506" y="5918965"/>
                  <a:pt x="272947" y="5897456"/>
                </a:cubicBezTo>
                <a:lnTo>
                  <a:pt x="302110" y="5763866"/>
                </a:lnTo>
                <a:cubicBezTo>
                  <a:pt x="289286" y="5751252"/>
                  <a:pt x="326941" y="5730258"/>
                  <a:pt x="311387" y="5718432"/>
                </a:cubicBezTo>
                <a:cubicBezTo>
                  <a:pt x="309659" y="5692261"/>
                  <a:pt x="290822" y="5641050"/>
                  <a:pt x="291749" y="5606846"/>
                </a:cubicBezTo>
                <a:cubicBezTo>
                  <a:pt x="355141" y="5518667"/>
                  <a:pt x="362905" y="5574781"/>
                  <a:pt x="386282" y="5513206"/>
                </a:cubicBezTo>
                <a:cubicBezTo>
                  <a:pt x="400400" y="5463532"/>
                  <a:pt x="435499" y="5431641"/>
                  <a:pt x="445799" y="5395474"/>
                </a:cubicBezTo>
                <a:lnTo>
                  <a:pt x="532017" y="5284615"/>
                </a:lnTo>
                <a:lnTo>
                  <a:pt x="506013" y="5187685"/>
                </a:lnTo>
                <a:cubicBezTo>
                  <a:pt x="539823" y="5141843"/>
                  <a:pt x="550113" y="5030691"/>
                  <a:pt x="604868" y="4966224"/>
                </a:cubicBezTo>
                <a:lnTo>
                  <a:pt x="739205" y="4844222"/>
                </a:lnTo>
                <a:lnTo>
                  <a:pt x="916267" y="4639226"/>
                </a:lnTo>
                <a:cubicBezTo>
                  <a:pt x="940414" y="4565414"/>
                  <a:pt x="921973" y="4546524"/>
                  <a:pt x="960970" y="4458968"/>
                </a:cubicBezTo>
                <a:cubicBezTo>
                  <a:pt x="944678" y="4442947"/>
                  <a:pt x="969490" y="4417006"/>
                  <a:pt x="974467" y="4400454"/>
                </a:cubicBezTo>
                <a:cubicBezTo>
                  <a:pt x="982773" y="4380936"/>
                  <a:pt x="1007298" y="4366877"/>
                  <a:pt x="1019252" y="4326337"/>
                </a:cubicBezTo>
                <a:cubicBezTo>
                  <a:pt x="1036267" y="4260393"/>
                  <a:pt x="1059530" y="4136055"/>
                  <a:pt x="1097435" y="4004432"/>
                </a:cubicBezTo>
                <a:cubicBezTo>
                  <a:pt x="1106825" y="3966554"/>
                  <a:pt x="1101080" y="3928762"/>
                  <a:pt x="1115477" y="3887430"/>
                </a:cubicBezTo>
                <a:lnTo>
                  <a:pt x="1129980" y="3841018"/>
                </a:lnTo>
                <a:lnTo>
                  <a:pt x="1128054" y="3833633"/>
                </a:lnTo>
                <a:lnTo>
                  <a:pt x="1144766" y="3703595"/>
                </a:lnTo>
                <a:cubicBezTo>
                  <a:pt x="1147066" y="3696849"/>
                  <a:pt x="1148103" y="3688315"/>
                  <a:pt x="1146269" y="3675779"/>
                </a:cubicBezTo>
                <a:lnTo>
                  <a:pt x="1145250" y="3673177"/>
                </a:lnTo>
                <a:cubicBezTo>
                  <a:pt x="1145215" y="3582027"/>
                  <a:pt x="1145179" y="3490877"/>
                  <a:pt x="1145144" y="3399727"/>
                </a:cubicBezTo>
                <a:cubicBezTo>
                  <a:pt x="1147083" y="3299532"/>
                  <a:pt x="1148035" y="3137700"/>
                  <a:pt x="1153102" y="3022588"/>
                </a:cubicBezTo>
                <a:cubicBezTo>
                  <a:pt x="1180646" y="2922794"/>
                  <a:pt x="1174532" y="2884035"/>
                  <a:pt x="1187493" y="2780324"/>
                </a:cubicBezTo>
                <a:cubicBezTo>
                  <a:pt x="1158375" y="2741828"/>
                  <a:pt x="1179569" y="2688494"/>
                  <a:pt x="1174471" y="2636046"/>
                </a:cubicBezTo>
                <a:cubicBezTo>
                  <a:pt x="1166636" y="2600315"/>
                  <a:pt x="1172113" y="2580363"/>
                  <a:pt x="1173030" y="2517573"/>
                </a:cubicBezTo>
                <a:lnTo>
                  <a:pt x="1179971" y="2259305"/>
                </a:lnTo>
                <a:cubicBezTo>
                  <a:pt x="1185659" y="2235860"/>
                  <a:pt x="1188526" y="2166165"/>
                  <a:pt x="1180091" y="2154737"/>
                </a:cubicBezTo>
                <a:cubicBezTo>
                  <a:pt x="1178839" y="2140566"/>
                  <a:pt x="1182896" y="2122956"/>
                  <a:pt x="1173497" y="2118139"/>
                </a:cubicBezTo>
                <a:cubicBezTo>
                  <a:pt x="1162334" y="2109329"/>
                  <a:pt x="1182925" y="2054984"/>
                  <a:pt x="1168754" y="2064932"/>
                </a:cubicBezTo>
                <a:cubicBezTo>
                  <a:pt x="1172297" y="2055306"/>
                  <a:pt x="1174348" y="2043912"/>
                  <a:pt x="1175360" y="2031780"/>
                </a:cubicBezTo>
                <a:lnTo>
                  <a:pt x="1175420" y="2025741"/>
                </a:lnTo>
                <a:lnTo>
                  <a:pt x="1192392" y="1985855"/>
                </a:lnTo>
                <a:cubicBezTo>
                  <a:pt x="1215175" y="1923519"/>
                  <a:pt x="1226212" y="1866045"/>
                  <a:pt x="1240537" y="1810891"/>
                </a:cubicBezTo>
                <a:cubicBezTo>
                  <a:pt x="1259067" y="1728006"/>
                  <a:pt x="1217317" y="1786031"/>
                  <a:pt x="1262324" y="1680343"/>
                </a:cubicBezTo>
                <a:cubicBezTo>
                  <a:pt x="1253348" y="1670409"/>
                  <a:pt x="1255203" y="1657385"/>
                  <a:pt x="1264475" y="1634781"/>
                </a:cubicBezTo>
                <a:cubicBezTo>
                  <a:pt x="1272659" y="1594593"/>
                  <a:pt x="1244427" y="1600697"/>
                  <a:pt x="1268425" y="1558391"/>
                </a:cubicBezTo>
                <a:lnTo>
                  <a:pt x="1263100" y="1489998"/>
                </a:lnTo>
                <a:cubicBezTo>
                  <a:pt x="1266865" y="1493313"/>
                  <a:pt x="1282717" y="1437353"/>
                  <a:pt x="1286195" y="1421105"/>
                </a:cubicBezTo>
                <a:cubicBezTo>
                  <a:pt x="1291230" y="1386887"/>
                  <a:pt x="1312727" y="1380369"/>
                  <a:pt x="1298315" y="1361656"/>
                </a:cubicBezTo>
                <a:lnTo>
                  <a:pt x="1294008" y="1357170"/>
                </a:lnTo>
                <a:lnTo>
                  <a:pt x="1295031" y="1349556"/>
                </a:lnTo>
                <a:cubicBezTo>
                  <a:pt x="1296189" y="1345624"/>
                  <a:pt x="1298003" y="1343687"/>
                  <a:pt x="1301170" y="1345177"/>
                </a:cubicBezTo>
                <a:cubicBezTo>
                  <a:pt x="1295263" y="1310433"/>
                  <a:pt x="1325388" y="1279763"/>
                  <a:pt x="1337115" y="1249089"/>
                </a:cubicBezTo>
                <a:cubicBezTo>
                  <a:pt x="1329895" y="1221954"/>
                  <a:pt x="1319987" y="1231008"/>
                  <a:pt x="1335308" y="1164961"/>
                </a:cubicBezTo>
                <a:lnTo>
                  <a:pt x="1365049" y="1102487"/>
                </a:lnTo>
                <a:lnTo>
                  <a:pt x="1380977" y="1051638"/>
                </a:lnTo>
                <a:lnTo>
                  <a:pt x="1360650" y="950605"/>
                </a:lnTo>
                <a:cubicBezTo>
                  <a:pt x="1355937" y="906205"/>
                  <a:pt x="1304757" y="948105"/>
                  <a:pt x="1321700" y="890133"/>
                </a:cubicBezTo>
                <a:cubicBezTo>
                  <a:pt x="1317159" y="848662"/>
                  <a:pt x="1301312" y="822322"/>
                  <a:pt x="1306943" y="779617"/>
                </a:cubicBezTo>
                <a:cubicBezTo>
                  <a:pt x="1295866" y="773001"/>
                  <a:pt x="1365734" y="737413"/>
                  <a:pt x="1379157" y="712462"/>
                </a:cubicBezTo>
                <a:cubicBezTo>
                  <a:pt x="1379148" y="666884"/>
                  <a:pt x="1363668" y="646426"/>
                  <a:pt x="1363659" y="600848"/>
                </a:cubicBezTo>
                <a:cubicBezTo>
                  <a:pt x="1348438" y="591261"/>
                  <a:pt x="1399800" y="523813"/>
                  <a:pt x="1382080" y="515581"/>
                </a:cubicBezTo>
                <a:cubicBezTo>
                  <a:pt x="1374807" y="490382"/>
                  <a:pt x="1380026" y="489229"/>
                  <a:pt x="1373630" y="455615"/>
                </a:cubicBezTo>
                <a:cubicBezTo>
                  <a:pt x="1416738" y="355936"/>
                  <a:pt x="1404304" y="400073"/>
                  <a:pt x="1413997" y="334926"/>
                </a:cubicBezTo>
                <a:cubicBezTo>
                  <a:pt x="1426411" y="275061"/>
                  <a:pt x="1398828" y="323811"/>
                  <a:pt x="1442766" y="236597"/>
                </a:cubicBezTo>
                <a:cubicBezTo>
                  <a:pt x="1447404" y="215198"/>
                  <a:pt x="1470995" y="203409"/>
                  <a:pt x="1470206" y="182099"/>
                </a:cubicBezTo>
                <a:cubicBezTo>
                  <a:pt x="1444766" y="154163"/>
                  <a:pt x="1500097" y="157505"/>
                  <a:pt x="1502900" y="143623"/>
                </a:cubicBezTo>
                <a:cubicBezTo>
                  <a:pt x="1502294" y="125456"/>
                  <a:pt x="1501687" y="107288"/>
                  <a:pt x="1501081" y="89121"/>
                </a:cubicBezTo>
                <a:cubicBezTo>
                  <a:pt x="1511343" y="67775"/>
                  <a:pt x="1521898" y="78177"/>
                  <a:pt x="1539225" y="52964"/>
                </a:cubicBezTo>
                <a:lnTo>
                  <a:pt x="1553576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5ABDA325-4B50-4FFB-81B9-95576831F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8365" y="603622"/>
            <a:ext cx="4799189" cy="5659933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Harold Nicolson - Wikidata">
            <a:extLst>
              <a:ext uri="{FF2B5EF4-FFF2-40B4-BE49-F238E27FC236}">
                <a16:creationId xmlns:a16="http://schemas.microsoft.com/office/drawing/2014/main" id="{8A94F0A3-7DD3-EE8E-722F-4D6905FE4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" b="-3"/>
          <a:stretch/>
        </p:blipFill>
        <p:spPr bwMode="auto">
          <a:xfrm>
            <a:off x="6974214" y="755312"/>
            <a:ext cx="4447491" cy="534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Rectangle 6">
            <a:extLst>
              <a:ext uri="{FF2B5EF4-FFF2-40B4-BE49-F238E27FC236}">
                <a16:creationId xmlns:a16="http://schemas.microsoft.com/office/drawing/2014/main" id="{A0895C2A-D37E-4F06-AE58-CC875F83C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9317" y="407547"/>
            <a:ext cx="924532" cy="422479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83234"/>
      </p:ext>
    </p:extLst>
  </p:cSld>
  <p:clrMapOvr>
    <a:masterClrMapping/>
  </p:clrMapOvr>
  <p:transition spd="med">
    <p:pull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Watch Retro photo and picture">
            <a:extLst>
              <a:ext uri="{FF2B5EF4-FFF2-40B4-BE49-F238E27FC236}">
                <a16:creationId xmlns:a16="http://schemas.microsoft.com/office/drawing/2014/main" id="{33B15A2C-9AA9-C28E-B342-A2A38B582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8" r="3" b="3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II. Foreign Policy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1600" dirty="0"/>
              <a:t>2 important works:</a:t>
            </a:r>
          </a:p>
          <a:p>
            <a:pPr lvl="1"/>
            <a:r>
              <a:rPr lang="en-GB" sz="1600" i="1" dirty="0"/>
              <a:t>Diplomacy (1939)</a:t>
            </a:r>
          </a:p>
          <a:p>
            <a:pPr lvl="1"/>
            <a:r>
              <a:rPr lang="en-GB" sz="1600" i="1" dirty="0"/>
              <a:t>The Evolution of Diplomatic Method (1954)</a:t>
            </a:r>
          </a:p>
          <a:p>
            <a:r>
              <a:rPr lang="en-GB" sz="1600" dirty="0"/>
              <a:t>Scepticism regarding international law’s efficiency</a:t>
            </a:r>
          </a:p>
          <a:p>
            <a:r>
              <a:rPr lang="en-GB" sz="1600" dirty="0"/>
              <a:t>He wrote </a:t>
            </a:r>
            <a:r>
              <a:rPr lang="en-GB" sz="1600" b="1" dirty="0"/>
              <a:t>no</a:t>
            </a:r>
            <a:r>
              <a:rPr lang="en-GB" sz="1600" dirty="0"/>
              <a:t> foreign policy „</a:t>
            </a:r>
            <a:r>
              <a:rPr lang="en-GB" sz="1600" i="1" dirty="0"/>
              <a:t>can ever be reliable unless it be based upon national egoism</a:t>
            </a:r>
            <a:r>
              <a:rPr lang="en-GB" sz="1600" dirty="0"/>
              <a:t>”</a:t>
            </a:r>
          </a:p>
          <a:p>
            <a:r>
              <a:rPr lang="en-GB" sz="1600" dirty="0"/>
              <a:t>„Good” &amp; „bad” foreign policies</a:t>
            </a:r>
          </a:p>
          <a:p>
            <a:r>
              <a:rPr lang="en-GB" sz="1600" dirty="0"/>
              <a:t>Balance of power as the best method of preserving international peace</a:t>
            </a:r>
          </a:p>
        </p:txBody>
      </p:sp>
    </p:spTree>
    <p:extLst>
      <p:ext uri="{BB962C8B-B14F-4D97-AF65-F5344CB8AC3E}">
        <p14:creationId xmlns:p14="http://schemas.microsoft.com/office/powerpoint/2010/main" val="2054692854"/>
      </p:ext>
    </p:extLst>
  </p:cSld>
  <p:clrMapOvr>
    <a:masterClrMapping/>
  </p:clrMapOvr>
  <p:transition spd="med"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dirty="0"/>
              <a:t>III. Concept of Diplomacy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GB" sz="1700" dirty="0"/>
              <a:t>He wanted to develop a new definition for diplomacy</a:t>
            </a:r>
          </a:p>
          <a:p>
            <a:pPr lvl="1"/>
            <a:r>
              <a:rPr lang="en-GB" sz="1700" dirty="0"/>
              <a:t>He writes several definitions ➡ </a:t>
            </a:r>
            <a:r>
              <a:rPr lang="en-GB" sz="1700" i="1" dirty="0"/>
              <a:t>they all have certain ideas in common</a:t>
            </a:r>
          </a:p>
          <a:p>
            <a:pPr lvl="1"/>
            <a:r>
              <a:rPr lang="en-GB" sz="1700" dirty="0"/>
              <a:t>According to his definitions:</a:t>
            </a:r>
          </a:p>
          <a:p>
            <a:pPr lvl="2"/>
            <a:r>
              <a:rPr lang="en-GB" sz="1700" dirty="0"/>
              <a:t>There is some existing </a:t>
            </a:r>
            <a:r>
              <a:rPr lang="en-GB" sz="1700" b="1" dirty="0"/>
              <a:t>alienation</a:t>
            </a:r>
            <a:r>
              <a:rPr lang="en-GB" sz="1700" dirty="0"/>
              <a:t> between different groups</a:t>
            </a:r>
          </a:p>
          <a:p>
            <a:pPr lvl="2"/>
            <a:r>
              <a:rPr lang="en-GB" sz="1700" b="1" dirty="0"/>
              <a:t>Diplomacy</a:t>
            </a:r>
            <a:r>
              <a:rPr lang="en-GB" sz="1700" dirty="0"/>
              <a:t> is </a:t>
            </a:r>
            <a:r>
              <a:rPr lang="en-GB" sz="1700" b="1" dirty="0"/>
              <a:t>necessary for relations </a:t>
            </a:r>
            <a:r>
              <a:rPr lang="en-GB" sz="1700" dirty="0"/>
              <a:t>between groups</a:t>
            </a:r>
          </a:p>
          <a:p>
            <a:pPr lvl="2"/>
            <a:r>
              <a:rPr lang="en-GB" sz="1700" dirty="0"/>
              <a:t>There must be </a:t>
            </a:r>
            <a:r>
              <a:rPr lang="en-GB" sz="1700" b="1" dirty="0"/>
              <a:t>an agreed framework / code of conduct</a:t>
            </a:r>
          </a:p>
          <a:p>
            <a:pPr lvl="2"/>
            <a:r>
              <a:rPr lang="en-GB" sz="1700" i="1" dirty="0"/>
              <a:t>Diplomacy is </a:t>
            </a:r>
            <a:r>
              <a:rPr lang="en-GB" sz="1700" b="1" i="1" dirty="0"/>
              <a:t>a system of negotiation</a:t>
            </a:r>
          </a:p>
          <a:p>
            <a:endParaRPr lang="en-GB" sz="1700" dirty="0"/>
          </a:p>
        </p:txBody>
      </p:sp>
      <p:pic>
        <p:nvPicPr>
          <p:cNvPr id="2050" name="Picture 2" descr="Free United Nations U N photo and picture">
            <a:extLst>
              <a:ext uri="{FF2B5EF4-FFF2-40B4-BE49-F238E27FC236}">
                <a16:creationId xmlns:a16="http://schemas.microsoft.com/office/drawing/2014/main" id="{793D8293-D13A-4D97-C982-064555010F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3" r="36904" b="-5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9960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/>
              <a:t>IV. Old &amp; New Diplomacy</a:t>
            </a:r>
          </a:p>
        </p:txBody>
      </p:sp>
      <p:pic>
        <p:nvPicPr>
          <p:cNvPr id="3074" name="Picture 2" descr="Free person men theatre illustration">
            <a:extLst>
              <a:ext uri="{FF2B5EF4-FFF2-40B4-BE49-F238E27FC236}">
                <a16:creationId xmlns:a16="http://schemas.microsoft.com/office/drawing/2014/main" id="{4A32A42C-5D5D-12AF-7A3B-287296D118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125" b="7530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GB" sz="1400" dirty="0"/>
              <a:t>New diplomacy has a big effect on his career ➡ more </a:t>
            </a:r>
            <a:r>
              <a:rPr lang="en-GB" sz="1400" b="1" dirty="0"/>
              <a:t>complex</a:t>
            </a:r>
            <a:r>
              <a:rPr lang="en-GB" sz="1400" dirty="0"/>
              <a:t> than it seemed at first glance</a:t>
            </a:r>
          </a:p>
          <a:p>
            <a:r>
              <a:rPr lang="en-GB" sz="1400" dirty="0"/>
              <a:t>2 main points in the writings of Nicolson when it comes to the transition from „old” to „new” diplomacy: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400" dirty="0"/>
              <a:t>The impact of </a:t>
            </a:r>
            <a:r>
              <a:rPr lang="en-GB" sz="1400" b="1" dirty="0"/>
              <a:t>modern policy-making </a:t>
            </a:r>
            <a:r>
              <a:rPr lang="en-GB" sz="1400" dirty="0"/>
              <a:t>on diplomacy</a:t>
            </a:r>
          </a:p>
          <a:p>
            <a:pPr lvl="2"/>
            <a:r>
              <a:rPr lang="en-GB" sz="1400" dirty="0"/>
              <a:t>Everyone is subject to a higher-ranked representative</a:t>
            </a:r>
          </a:p>
          <a:p>
            <a:pPr lvl="2"/>
            <a:r>
              <a:rPr lang="en-GB" sz="1400" dirty="0"/>
              <a:t>The importance of the public’s involvement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400" dirty="0"/>
              <a:t>Diplomacy by </a:t>
            </a:r>
            <a:r>
              <a:rPr lang="en-GB" sz="1400" b="1" dirty="0"/>
              <a:t>personal contact </a:t>
            </a:r>
            <a:r>
              <a:rPr lang="en-GB" sz="1400" dirty="0"/>
              <a:t>between political leaders</a:t>
            </a:r>
          </a:p>
          <a:p>
            <a:pPr lvl="2"/>
            <a:r>
              <a:rPr lang="en-GB" sz="1400" dirty="0"/>
              <a:t>Nicolson insisted that diplomacy should be practiced in writing, as to him, talks and conversation could lead to inaccuracies &amp; misunderstandings</a:t>
            </a:r>
          </a:p>
        </p:txBody>
      </p:sp>
    </p:spTree>
    <p:extLst>
      <p:ext uri="{BB962C8B-B14F-4D97-AF65-F5344CB8AC3E}">
        <p14:creationId xmlns:p14="http://schemas.microsoft.com/office/powerpoint/2010/main" val="1804110951"/>
      </p:ext>
    </p:extLst>
  </p:cSld>
  <p:clrMapOvr>
    <a:masterClrMapping/>
  </p:clrMapOvr>
  <p:transition spd="med">
    <p:pull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3" name="Rectangle 51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Free Letter Calligraphy photo and picture">
            <a:extLst>
              <a:ext uri="{FF2B5EF4-FFF2-40B4-BE49-F238E27FC236}">
                <a16:creationId xmlns:a16="http://schemas.microsoft.com/office/drawing/2014/main" id="{21F95AF8-6B4B-D8D0-E607-04F2A84FFB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586" b="-3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51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V. Political Guidance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GB" sz="1300" dirty="0"/>
              <a:t>According to Nicolson, professional diplomatists should have </a:t>
            </a:r>
            <a:r>
              <a:rPr lang="en-GB" sz="1300" b="1" dirty="0"/>
              <a:t>political guidance </a:t>
            </a:r>
            <a:r>
              <a:rPr lang="en-GB" sz="1300" dirty="0"/>
              <a:t>to succeed in diplomacy</a:t>
            </a:r>
          </a:p>
          <a:p>
            <a:r>
              <a:rPr lang="en-GB" sz="1300" dirty="0"/>
              <a:t>Diplomacy =/= foreign policy</a:t>
            </a:r>
          </a:p>
          <a:p>
            <a:r>
              <a:rPr lang="en-GB" sz="1300" dirty="0"/>
              <a:t>He suggested </a:t>
            </a:r>
            <a:r>
              <a:rPr lang="en-GB" sz="1300" b="1" dirty="0"/>
              <a:t>4 principles </a:t>
            </a:r>
            <a:r>
              <a:rPr lang="en-GB" sz="1300" dirty="0"/>
              <a:t>as </a:t>
            </a:r>
            <a:r>
              <a:rPr lang="en-GB" sz="1300" i="1" dirty="0"/>
              <a:t>general foreign policy guidelines</a:t>
            </a:r>
            <a:r>
              <a:rPr lang="en-GB" sz="13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300" i="1" dirty="0"/>
              <a:t>„Foreign policy should always be straight-forward, open and precise.”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300" i="1" dirty="0"/>
              <a:t>„No Government should make promises which they cannot perform.”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300" i="1" dirty="0"/>
              <a:t>The government was required to „have a clear conception of</a:t>
            </a:r>
            <a:br>
              <a:rPr lang="en-GB" sz="1300" i="1" dirty="0"/>
            </a:br>
            <a:r>
              <a:rPr lang="en-GB" sz="1300" i="1" dirty="0"/>
              <a:t>[the country's] relative strength.</a:t>
            </a:r>
            <a:r>
              <a:rPr lang="hu-HU" sz="1300" i="1" dirty="0"/>
              <a:t>”</a:t>
            </a:r>
            <a:endParaRPr lang="en-GB" sz="1300" i="1" dirty="0"/>
          </a:p>
          <a:p>
            <a:pPr marL="914400" lvl="1" indent="-457200">
              <a:buFont typeface="+mj-lt"/>
              <a:buAutoNum type="arabicPeriod"/>
            </a:pPr>
            <a:r>
              <a:rPr lang="en-GB" sz="1300" i="1" dirty="0"/>
              <a:t>Foreign policy „should never be influenced by such emotions as prestige, party prejudice, sentiment of adventure".</a:t>
            </a:r>
          </a:p>
          <a:p>
            <a:pPr marL="914400" lvl="1" indent="-457200">
              <a:buFont typeface="+mj-lt"/>
              <a:buAutoNum type="arabicPeriod"/>
            </a:pP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3928705171"/>
      </p:ext>
    </p:extLst>
  </p:cSld>
  <p:clrMapOvr>
    <a:masterClrMapping/>
  </p:clrMapOvr>
  <p:transition spd="slow">
    <p:pull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GB" sz="4000"/>
              <a:t>VI. The „ideal diplomatist”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en-GB" sz="1900" b="1" dirty="0"/>
              <a:t>Interwar years</a:t>
            </a:r>
            <a:r>
              <a:rPr lang="en-GB" sz="1900" dirty="0"/>
              <a:t>: diplomatic profession in disrepute ➡ Nicolson wanted to restore it</a:t>
            </a:r>
          </a:p>
          <a:p>
            <a:r>
              <a:rPr lang="en-GB" sz="1900" dirty="0"/>
              <a:t>According to Nicolson, the qualities of a good diplomatist included</a:t>
            </a:r>
          </a:p>
          <a:p>
            <a:pPr lvl="1"/>
            <a:r>
              <a:rPr lang="en-GB" sz="1900" i="1" dirty="0"/>
              <a:t>truth, accuracy, calmness, patience, good temper, modesty, loyalty, intelligence, knowledge, discernment, prudence, hospitality, charm, industry, courage &amp; tact</a:t>
            </a:r>
          </a:p>
          <a:p>
            <a:r>
              <a:rPr lang="en-GB" sz="1900" dirty="0"/>
              <a:t>He described </a:t>
            </a:r>
            <a:r>
              <a:rPr lang="en-GB" sz="1900" b="1" dirty="0"/>
              <a:t>Sir Horace Rumbold </a:t>
            </a:r>
            <a:r>
              <a:rPr lang="en-GB" sz="1900" dirty="0"/>
              <a:t>as </a:t>
            </a:r>
            <a:r>
              <a:rPr lang="en-GB" sz="1900" i="1" dirty="0"/>
              <a:t>the ideal diplomatist</a:t>
            </a:r>
          </a:p>
          <a:p>
            <a:r>
              <a:rPr lang="en-GB" sz="1900" i="1" dirty="0"/>
              <a:t>„The business of the diplomatist is to represent his own government in a foreign country"</a:t>
            </a:r>
          </a:p>
        </p:txBody>
      </p:sp>
      <p:pic>
        <p:nvPicPr>
          <p:cNvPr id="4098" name="Picture 2" descr="NPG x122710; Sir Horace George Montagu Rumbold, 9th Bt - Portrait -  National Portrait Gallery">
            <a:extLst>
              <a:ext uri="{FF2B5EF4-FFF2-40B4-BE49-F238E27FC236}">
                <a16:creationId xmlns:a16="http://schemas.microsoft.com/office/drawing/2014/main" id="{6B2BB96A-80BD-E817-0BAF-B3B61175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62"/>
          <a:stretch/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14427"/>
      </p:ext>
    </p:extLst>
  </p:cSld>
  <p:clrMapOvr>
    <a:masterClrMapping/>
  </p:clrMapOvr>
  <p:transition spd="slow">
    <p:pull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Free Chairs Furniture photo and picture">
            <a:extLst>
              <a:ext uri="{FF2B5EF4-FFF2-40B4-BE49-F238E27FC236}">
                <a16:creationId xmlns:a16="http://schemas.microsoft.com/office/drawing/2014/main" id="{331FD056-143B-408F-689B-B74AAA29E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923" b="-5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VII. Diplomacy by Conference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hu-HU" sz="1400" b="1" dirty="0"/>
              <a:t>1919</a:t>
            </a:r>
            <a:r>
              <a:rPr lang="hu-HU" sz="1400" dirty="0"/>
              <a:t>: Paris </a:t>
            </a:r>
            <a:r>
              <a:rPr lang="hu-HU" sz="1400" dirty="0" err="1"/>
              <a:t>Peace</a:t>
            </a:r>
            <a:r>
              <a:rPr lang="hu-HU" sz="1400" dirty="0"/>
              <a:t> </a:t>
            </a:r>
            <a:r>
              <a:rPr lang="hu-HU" sz="1400" dirty="0" err="1"/>
              <a:t>Conference</a:t>
            </a:r>
            <a:r>
              <a:rPr lang="hu-HU" sz="1400" dirty="0"/>
              <a:t> – </a:t>
            </a:r>
            <a:r>
              <a:rPr lang="hu-HU" sz="1400" b="1" dirty="0" err="1"/>
              <a:t>diplomacy</a:t>
            </a:r>
            <a:r>
              <a:rPr lang="hu-HU" sz="1400" b="1" dirty="0"/>
              <a:t> </a:t>
            </a:r>
            <a:r>
              <a:rPr lang="hu-HU" sz="1400" b="1" dirty="0" err="1"/>
              <a:t>by</a:t>
            </a:r>
            <a:r>
              <a:rPr lang="hu-HU" sz="1400" b="1" dirty="0"/>
              <a:t> </a:t>
            </a:r>
            <a:r>
              <a:rPr lang="hu-HU" sz="1400" b="1" dirty="0" err="1"/>
              <a:t>conference</a:t>
            </a:r>
            <a:endParaRPr lang="hu-HU" sz="1400" b="1" dirty="0"/>
          </a:p>
          <a:p>
            <a:r>
              <a:rPr lang="hu-HU" sz="1400" dirty="0" err="1"/>
              <a:t>Nicolson</a:t>
            </a:r>
            <a:r>
              <a:rPr lang="hu-HU" sz="1400" dirty="0"/>
              <a:t> </a:t>
            </a:r>
            <a:r>
              <a:rPr lang="hu-HU" sz="1400" dirty="0" err="1"/>
              <a:t>did</a:t>
            </a:r>
            <a:r>
              <a:rPr lang="hu-HU" sz="1400" dirty="0"/>
              <a:t> </a:t>
            </a:r>
            <a:r>
              <a:rPr lang="hu-HU" sz="1400" b="1" dirty="0"/>
              <a:t>NOT</a:t>
            </a:r>
            <a:r>
              <a:rPr lang="hu-HU" sz="1400" dirty="0"/>
              <a:t> like </a:t>
            </a:r>
            <a:r>
              <a:rPr lang="hu-HU" sz="1400" dirty="0" err="1"/>
              <a:t>it</a:t>
            </a:r>
            <a:endParaRPr lang="hu-HU" sz="1400" dirty="0"/>
          </a:p>
          <a:p>
            <a:r>
              <a:rPr lang="hu-HU" sz="1400" dirty="0"/>
              <a:t>He </a:t>
            </a:r>
            <a:r>
              <a:rPr lang="hu-HU" sz="1400" dirty="0" err="1"/>
              <a:t>attended</a:t>
            </a:r>
            <a:r>
              <a:rPr lang="hu-HU" sz="1400" dirty="0"/>
              <a:t> 3 major </a:t>
            </a:r>
            <a:r>
              <a:rPr lang="hu-HU" sz="1400" dirty="0" err="1"/>
              <a:t>international</a:t>
            </a:r>
            <a:r>
              <a:rPr lang="hu-HU" sz="1400" dirty="0"/>
              <a:t> conferences</a:t>
            </a:r>
          </a:p>
          <a:p>
            <a:pPr lvl="1"/>
            <a:r>
              <a:rPr lang="hu-HU" sz="1400" dirty="0"/>
              <a:t>1919 Paris </a:t>
            </a:r>
            <a:r>
              <a:rPr lang="hu-HU" sz="1400" dirty="0" err="1"/>
              <a:t>Peace</a:t>
            </a:r>
            <a:r>
              <a:rPr lang="hu-HU" sz="1400" dirty="0"/>
              <a:t> </a:t>
            </a:r>
            <a:r>
              <a:rPr lang="hu-HU" sz="1400" dirty="0" err="1"/>
              <a:t>Conference</a:t>
            </a:r>
            <a:endParaRPr lang="hu-HU" sz="1400" dirty="0"/>
          </a:p>
          <a:p>
            <a:pPr lvl="1"/>
            <a:r>
              <a:rPr lang="hu-HU" sz="1400" dirty="0"/>
              <a:t>1923 Lausanne </a:t>
            </a:r>
            <a:r>
              <a:rPr lang="hu-HU" sz="1400" dirty="0" err="1"/>
              <a:t>Conference</a:t>
            </a:r>
            <a:endParaRPr lang="hu-HU" sz="1400" dirty="0"/>
          </a:p>
          <a:p>
            <a:pPr lvl="1"/>
            <a:r>
              <a:rPr lang="hu-HU" sz="1400" dirty="0"/>
              <a:t>1946 Paris </a:t>
            </a:r>
            <a:r>
              <a:rPr lang="hu-HU" sz="1400" dirty="0" err="1"/>
              <a:t>Peace</a:t>
            </a:r>
            <a:r>
              <a:rPr lang="hu-HU" sz="1400" dirty="0"/>
              <a:t> </a:t>
            </a:r>
            <a:r>
              <a:rPr lang="hu-HU" sz="1400" dirty="0" err="1"/>
              <a:t>Conference</a:t>
            </a:r>
            <a:endParaRPr lang="hu-HU" sz="1400" dirty="0"/>
          </a:p>
          <a:p>
            <a:r>
              <a:rPr lang="hu-HU" sz="1400" dirty="0" err="1"/>
              <a:t>To</a:t>
            </a:r>
            <a:r>
              <a:rPr lang="hu-HU" sz="1400" dirty="0"/>
              <a:t> </a:t>
            </a:r>
            <a:r>
              <a:rPr lang="hu-HU" sz="1400" dirty="0" err="1"/>
              <a:t>Nicolson</a:t>
            </a:r>
            <a:r>
              <a:rPr lang="hu-HU" sz="1400" dirty="0"/>
              <a:t>, </a:t>
            </a:r>
            <a:r>
              <a:rPr lang="hu-HU" sz="1400" dirty="0" err="1"/>
              <a:t>it</a:t>
            </a:r>
            <a:r>
              <a:rPr lang="hu-HU" sz="1400" dirty="0"/>
              <a:t> </a:t>
            </a:r>
            <a:r>
              <a:rPr lang="hu-HU" sz="1400" dirty="0" err="1"/>
              <a:t>was</a:t>
            </a:r>
            <a:r>
              <a:rPr lang="hu-HU" sz="1400" dirty="0"/>
              <a:t> </a:t>
            </a:r>
            <a:r>
              <a:rPr lang="hu-HU" sz="1400" i="1" dirty="0"/>
              <a:t>„</a:t>
            </a:r>
            <a:r>
              <a:rPr lang="hu-HU" sz="1400" i="1" dirty="0" err="1"/>
              <a:t>perhaps</a:t>
            </a:r>
            <a:r>
              <a:rPr lang="hu-HU" sz="1400" i="1" dirty="0"/>
              <a:t> </a:t>
            </a:r>
            <a:r>
              <a:rPr lang="hu-HU" sz="1400" i="1" dirty="0" err="1"/>
              <a:t>the</a:t>
            </a:r>
            <a:r>
              <a:rPr lang="hu-HU" sz="1400" i="1" dirty="0"/>
              <a:t> most </a:t>
            </a:r>
            <a:r>
              <a:rPr lang="en-US" sz="1400" i="1" dirty="0"/>
              <a:t>unfortunate diplomatic method ever conceived„</a:t>
            </a:r>
            <a:r>
              <a:rPr lang="hu-HU" sz="1400" dirty="0"/>
              <a:t> </a:t>
            </a:r>
            <a:r>
              <a:rPr lang="hu-HU" sz="1400" b="1" dirty="0"/>
              <a:t>BUT</a:t>
            </a:r>
          </a:p>
          <a:p>
            <a:r>
              <a:rPr lang="hu-HU" sz="1400" i="1" dirty="0"/>
              <a:t>„</a:t>
            </a:r>
            <a:r>
              <a:rPr lang="en-US" sz="1400" i="1" dirty="0"/>
              <a:t>There are occasions when international agreement can only be achieved by oral discussion</a:t>
            </a:r>
            <a:r>
              <a:rPr lang="hu-HU" sz="1400" i="1" dirty="0"/>
              <a:t> </a:t>
            </a:r>
            <a:r>
              <a:rPr lang="en-US" sz="1400" i="1" dirty="0"/>
              <a:t>between plenipotentiaries."</a:t>
            </a:r>
            <a:endParaRPr lang="hu-HU" sz="1400" i="1" dirty="0"/>
          </a:p>
          <a:p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477585700"/>
      </p:ext>
    </p:extLst>
  </p:cSld>
  <p:clrMapOvr>
    <a:masterClrMapping/>
  </p:clrMapOvr>
  <p:transition spd="med">
    <p:pull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AA4B10-36BA-A8F4-1B00-9B9AC0E91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dirty="0"/>
              <a:t>VIII. In Conclusion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57AD2B-0927-F1F2-3F57-563BC5A74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hu-HU" sz="2000" dirty="0"/>
              <a:t>A </a:t>
            </a:r>
            <a:r>
              <a:rPr lang="hu-HU" sz="2000" dirty="0" err="1"/>
              <a:t>significant</a:t>
            </a:r>
            <a:r>
              <a:rPr lang="hu-HU" sz="2000" dirty="0"/>
              <a:t> </a:t>
            </a:r>
            <a:r>
              <a:rPr lang="hu-HU" sz="2000" dirty="0" err="1"/>
              <a:t>character</a:t>
            </a:r>
            <a:r>
              <a:rPr lang="hu-HU" sz="2000" dirty="0"/>
              <a:t> in </a:t>
            </a:r>
            <a:r>
              <a:rPr lang="hu-HU" sz="2000" dirty="0" err="1"/>
              <a:t>diplomacy</a:t>
            </a:r>
            <a:r>
              <a:rPr lang="hu-HU" sz="2000" dirty="0"/>
              <a:t> </a:t>
            </a:r>
            <a:r>
              <a:rPr lang="hu-HU" sz="2000" dirty="0" err="1"/>
              <a:t>with</a:t>
            </a:r>
            <a:r>
              <a:rPr lang="hu-HU" sz="2000" dirty="0"/>
              <a:t> </a:t>
            </a:r>
            <a:r>
              <a:rPr lang="hu-HU" sz="2000" dirty="0" err="1"/>
              <a:t>significant</a:t>
            </a:r>
            <a:r>
              <a:rPr lang="hu-HU" sz="2000" dirty="0"/>
              <a:t> </a:t>
            </a:r>
            <a:r>
              <a:rPr lang="hu-HU" sz="2000" dirty="0" err="1"/>
              <a:t>works</a:t>
            </a:r>
            <a:r>
              <a:rPr lang="hu-HU" sz="2000" dirty="0"/>
              <a:t> &amp; </a:t>
            </a:r>
            <a:r>
              <a:rPr lang="hu-HU" sz="2000" dirty="0" err="1"/>
              <a:t>accessible</a:t>
            </a:r>
            <a:r>
              <a:rPr lang="hu-HU" sz="2000" dirty="0"/>
              <a:t> </a:t>
            </a:r>
            <a:r>
              <a:rPr lang="hu-HU" sz="2000" dirty="0" err="1"/>
              <a:t>writings</a:t>
            </a:r>
            <a:endParaRPr lang="hu-HU" sz="2000" dirty="0"/>
          </a:p>
          <a:p>
            <a:r>
              <a:rPr lang="hu-HU" sz="2000" dirty="0"/>
              <a:t>H</a:t>
            </a:r>
            <a:r>
              <a:rPr lang="en-US" sz="2000" dirty="0"/>
              <a:t>is criticisms and warnings were based on reasoned arguments</a:t>
            </a:r>
            <a:endParaRPr lang="hu-HU" sz="2000" dirty="0"/>
          </a:p>
          <a:p>
            <a:pPr lvl="1"/>
            <a:r>
              <a:rPr lang="hu-HU" sz="2000" dirty="0" err="1"/>
              <a:t>Enlighted</a:t>
            </a:r>
            <a:r>
              <a:rPr lang="hu-HU" sz="2000" dirty="0"/>
              <a:t> </a:t>
            </a:r>
            <a:r>
              <a:rPr lang="hu-HU" sz="2000" dirty="0" err="1"/>
              <a:t>realism</a:t>
            </a:r>
            <a:r>
              <a:rPr lang="hu-HU" sz="2000" dirty="0"/>
              <a:t> &amp; </a:t>
            </a:r>
            <a:r>
              <a:rPr lang="hu-HU" sz="2000" dirty="0" err="1"/>
              <a:t>humane</a:t>
            </a:r>
            <a:r>
              <a:rPr lang="hu-HU" sz="2000" dirty="0"/>
              <a:t> </a:t>
            </a:r>
            <a:r>
              <a:rPr lang="hu-HU" sz="2000" dirty="0" err="1"/>
              <a:t>scepticism</a:t>
            </a:r>
            <a:endParaRPr lang="hu-HU" sz="2000" dirty="0"/>
          </a:p>
          <a:p>
            <a:r>
              <a:rPr lang="hu-HU" sz="2000" dirty="0"/>
              <a:t>He had „a s</a:t>
            </a:r>
            <a:r>
              <a:rPr lang="en-US" sz="2000" dirty="0"/>
              <a:t>lightly quixotic professional career</a:t>
            </a:r>
            <a:r>
              <a:rPr lang="hu-HU" sz="2000" dirty="0"/>
              <a:t>”</a:t>
            </a:r>
            <a:r>
              <a:rPr lang="en-US" sz="2000" dirty="0"/>
              <a:t> </a:t>
            </a:r>
            <a:r>
              <a:rPr lang="hu-HU" sz="2000" dirty="0"/>
              <a:t>&amp;</a:t>
            </a:r>
            <a:r>
              <a:rPr lang="en-US" sz="2000" dirty="0"/>
              <a:t> ultimately unfulfilled political ambitions</a:t>
            </a:r>
            <a:endParaRPr lang="hu-HU" sz="2000" dirty="0"/>
          </a:p>
          <a:p>
            <a:r>
              <a:rPr lang="hu-HU" sz="2000" i="1" dirty="0"/>
              <a:t>„A</a:t>
            </a:r>
            <a:r>
              <a:rPr lang="en-US" sz="2000" i="1" dirty="0"/>
              <a:t> 19th century character living an 18th century life in the 20th century</a:t>
            </a:r>
            <a:r>
              <a:rPr lang="hu-HU" sz="2000" i="1" dirty="0"/>
              <a:t>”</a:t>
            </a:r>
          </a:p>
        </p:txBody>
      </p:sp>
      <p:pic>
        <p:nvPicPr>
          <p:cNvPr id="7170" name="Picture 2" descr="Harold Nicolson Portrait Print – National Portrait Gallery Shop">
            <a:extLst>
              <a:ext uri="{FF2B5EF4-FFF2-40B4-BE49-F238E27FC236}">
                <a16:creationId xmlns:a16="http://schemas.microsoft.com/office/drawing/2014/main" id="{2C3F68CF-71C2-41BA-D7E5-B64148EC1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0352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871902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BB25033E-50F0-6F7C-9462-922A6F53F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040595" y="2746778"/>
            <a:ext cx="8110810" cy="13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50784" rIns="91440" bIns="50784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hu-HU" sz="28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 you for your attention!</a:t>
            </a:r>
            <a:br>
              <a:rPr kumimoji="0" lang="en-GB" altLang="hu-HU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kumimoji="0" lang="en-GB" altLang="hu-H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GB" altLang="hu-H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Bibliography</a:t>
            </a:r>
            <a:r>
              <a:rPr kumimoji="0" lang="hu-HU" altLang="hu-H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GB" altLang="hu-H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hu-H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Berridge</a:t>
            </a:r>
            <a:r>
              <a:rPr kumimoji="0" lang="en-GB" altLang="hu-H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G. R., Keens-Soper, M., &amp; </a:t>
            </a:r>
            <a:r>
              <a:rPr kumimoji="0" lang="en-GB" altLang="hu-H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Otte</a:t>
            </a:r>
            <a:r>
              <a:rPr kumimoji="0" lang="en-GB" altLang="hu-H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T. G. (2001). </a:t>
            </a:r>
            <a:r>
              <a:rPr kumimoji="0" lang="en-GB" altLang="hu-HU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Diplomatic Theory from Machiavelli to Kissinger.</a:t>
            </a:r>
            <a:r>
              <a:rPr kumimoji="0" lang="en-GB" altLang="hu-H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PALGRAVE.</a:t>
            </a:r>
            <a:endParaRPr kumimoji="0" lang="en-GB" altLang="hu-HU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hu-HU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12EC3A49-AF35-0143-6CAE-2246C9989C37}"/>
              </a:ext>
            </a:extLst>
          </p:cNvPr>
          <p:cNvCxnSpPr/>
          <p:nvPr/>
        </p:nvCxnSpPr>
        <p:spPr>
          <a:xfrm>
            <a:off x="2040595" y="3282919"/>
            <a:ext cx="789291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Kép 6" descr="A képen Ujj, személy, szeg, hüvelykujj látható&#10;&#10;Automatikusan generált leírás">
            <a:extLst>
              <a:ext uri="{FF2B5EF4-FFF2-40B4-BE49-F238E27FC236}">
                <a16:creationId xmlns:a16="http://schemas.microsoft.com/office/drawing/2014/main" id="{A55E9ABE-D59E-DF42-8489-141191AD5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992" y="1810958"/>
            <a:ext cx="3442008" cy="25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677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735</Words>
  <Application>Microsoft Office PowerPoint</Application>
  <PresentationFormat>Szélesvásznú</PresentationFormat>
  <Paragraphs>82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Office-téma</vt:lpstr>
      <vt:lpstr>Harold Nicolson</vt:lpstr>
      <vt:lpstr>„One of the most articulate experts and best-informed writers on diplomacy”  (Lewis Namier)</vt:lpstr>
      <vt:lpstr>I. Early career</vt:lpstr>
      <vt:lpstr>II. Foreign Policy</vt:lpstr>
      <vt:lpstr>III. Concept of Diplomacy</vt:lpstr>
      <vt:lpstr>IV. Old &amp; New Diplomacy</vt:lpstr>
      <vt:lpstr>V. Political Guidance</vt:lpstr>
      <vt:lpstr>VI. The „ideal diplomatist”</vt:lpstr>
      <vt:lpstr>VII. Diplomacy by Conference</vt:lpstr>
      <vt:lpstr>VIII. In Conclusion</vt:lpstr>
      <vt:lpstr>Thank you for your attention!  Bibliography: Berridge, G. R., Keens-Soper, M., &amp; Otte, T. G. (2001). Diplomatic Theory from Machiavelli to Kissinger. PALGRAVE.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Harold Nicolson</dc:title>
  <dc:creator>Levente Lukács</dc:creator>
  <cp:lastModifiedBy>Levente Lukács</cp:lastModifiedBy>
  <cp:revision>121</cp:revision>
  <dcterms:created xsi:type="dcterms:W3CDTF">2024-04-04T12:14:01Z</dcterms:created>
  <dcterms:modified xsi:type="dcterms:W3CDTF">2024-04-19T16:16:44Z</dcterms:modified>
</cp:coreProperties>
</file>