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86" r:id="rId6"/>
    <p:sldId id="287" r:id="rId7"/>
    <p:sldId id="288" r:id="rId8"/>
    <p:sldId id="289" r:id="rId9"/>
    <p:sldId id="29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DD"/>
    <a:srgbClr val="89898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0655" autoAdjust="0"/>
  </p:normalViewPr>
  <p:slideViewPr>
    <p:cSldViewPr snapToGrid="0">
      <p:cViewPr varScale="1">
        <p:scale>
          <a:sx n="101" d="100"/>
          <a:sy n="101" d="100"/>
        </p:scale>
        <p:origin x="915" y="69"/>
      </p:cViewPr>
      <p:guideLst/>
    </p:cSldViewPr>
  </p:slideViewPr>
  <p:outlineViewPr>
    <p:cViewPr>
      <p:scale>
        <a:sx n="33" d="100"/>
        <a:sy n="33" d="100"/>
      </p:scale>
      <p:origin x="0" y="-28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3403" y="29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7F456E-01A6-4013-ACA5-F5492591A2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4983A3-9B9B-4D61-97C9-B9E239A315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F32FC-4BD9-442A-A8C6-51598C909FE3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BE74-7A97-4D17-8390-42ADD25C33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2C1DBD-1052-425E-BF3C-983304BED5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EFA9E-C190-4F5C-8394-BD5F1CD55C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0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6371FA-A98D-41E8-93F4-09945841298A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289C57-55D7-40A4-A101-E74FAC7A09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02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128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378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8FB6F-92DC-3D75-09B2-5CF2A66D3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209A112-87CB-3C17-97F7-BA5AD197D9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3BADB042-BB1A-053D-7880-7D8797A28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6BCF553-EC71-811E-70A1-6FF671B50D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87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289C57-55D7-40A4-A101-E74FAC7A09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683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41918" y="3329790"/>
            <a:ext cx="4941771" cy="3200400"/>
          </a:xfrm>
        </p:spPr>
        <p:txBody>
          <a:bodyPr anchor="ctr">
            <a:noAutofit/>
          </a:bodyPr>
          <a:lstStyle>
            <a:lvl1pPr algn="l">
              <a:defRPr sz="3600" spc="150" baseline="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2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4229100" y="0"/>
            <a:ext cx="79629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500" y="1020445"/>
            <a:ext cx="2895600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3500" y="2674013"/>
            <a:ext cx="2895600" cy="3269589"/>
          </a:xfrm>
        </p:spPr>
        <p:txBody>
          <a:bodyPr>
            <a:normAutofit/>
          </a:bodyPr>
          <a:lstStyle>
            <a:lvl1pPr marL="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00" indent="0">
              <a:lnSpc>
                <a:spcPct val="140000"/>
              </a:lnSpc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124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018"/>
            <a:ext cx="4179570" cy="3377354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A96E214-6A61-C8A7-B1DB-C8C260C13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557818" cy="6858000"/>
            <a:chOff x="0" y="0"/>
            <a:chExt cx="4762501" cy="518636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18BC1BC-99D6-D9F4-19F9-AAE722E2AE61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0" y="876300"/>
              <a:ext cx="4762500" cy="16287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816F797-248B-2C75-29B9-DB65A809D47B}"/>
                </a:ext>
              </a:extLst>
            </p:cNvPr>
            <p:cNvCxnSpPr>
              <a:cxnSpLocks/>
            </p:cNvCxnSpPr>
            <p:nvPr userDrawn="1"/>
          </p:nvCxnSpPr>
          <p:spPr>
            <a:xfrm flipH="1" flipV="1">
              <a:off x="2638425" y="0"/>
              <a:ext cx="2124076" cy="51863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2501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87680"/>
            <a:ext cx="4179570" cy="337669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D8E94DD-0F7B-3F92-58EA-5F06D557B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90667" y="0"/>
            <a:ext cx="1126278" cy="25122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9F5397-34DB-BC88-ADF5-AA470A06FE5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080"/>
            <a:ext cx="6576291" cy="6872605"/>
          </a:xfrm>
          <a:custGeom>
            <a:avLst/>
            <a:gdLst>
              <a:gd name="connsiteX0" fmla="*/ 0 w 6576291"/>
              <a:gd name="connsiteY0" fmla="*/ 0 h 6867525"/>
              <a:gd name="connsiteX1" fmla="*/ 6576291 w 6576291"/>
              <a:gd name="connsiteY1" fmla="*/ 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044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  <a:gd name="connsiteX0" fmla="*/ 0 w 6576291"/>
              <a:gd name="connsiteY0" fmla="*/ 0 h 6867525"/>
              <a:gd name="connsiteX1" fmla="*/ 3624811 w 6576291"/>
              <a:gd name="connsiteY1" fmla="*/ 10160 h 6867525"/>
              <a:gd name="connsiteX2" fmla="*/ 6576291 w 6576291"/>
              <a:gd name="connsiteY2" fmla="*/ 6867525 h 6867525"/>
              <a:gd name="connsiteX3" fmla="*/ 0 w 6576291"/>
              <a:gd name="connsiteY3" fmla="*/ 6867525 h 6867525"/>
              <a:gd name="connsiteX4" fmla="*/ 0 w 6576291"/>
              <a:gd name="connsiteY4" fmla="*/ 0 h 6867525"/>
              <a:gd name="connsiteX0" fmla="*/ 0 w 6576291"/>
              <a:gd name="connsiteY0" fmla="*/ 5080 h 6872605"/>
              <a:gd name="connsiteX1" fmla="*/ 3629891 w 6576291"/>
              <a:gd name="connsiteY1" fmla="*/ 0 h 6872605"/>
              <a:gd name="connsiteX2" fmla="*/ 6576291 w 6576291"/>
              <a:gd name="connsiteY2" fmla="*/ 6872605 h 6872605"/>
              <a:gd name="connsiteX3" fmla="*/ 0 w 6576291"/>
              <a:gd name="connsiteY3" fmla="*/ 6872605 h 6872605"/>
              <a:gd name="connsiteX4" fmla="*/ 0 w 6576291"/>
              <a:gd name="connsiteY4" fmla="*/ 5080 h 687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76291" h="6872605">
                <a:moveTo>
                  <a:pt x="0" y="5080"/>
                </a:moveTo>
                <a:lnTo>
                  <a:pt x="3629891" y="0"/>
                </a:lnTo>
                <a:lnTo>
                  <a:pt x="6576291" y="6872605"/>
                </a:lnTo>
                <a:lnTo>
                  <a:pt x="0" y="6872605"/>
                </a:lnTo>
                <a:lnTo>
                  <a:pt x="0" y="5080"/>
                </a:lnTo>
                <a:close/>
              </a:path>
            </a:pathLst>
          </a:custGeom>
        </p:spPr>
        <p:txBody>
          <a:bodyPr lIns="182880" tIns="182880" bIns="91440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0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2318" y="268360"/>
            <a:ext cx="7288282" cy="212117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AC9D25F-5B3D-F5B2-5D02-C6BC6AA8987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322388" y="2763078"/>
            <a:ext cx="7288212" cy="34070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1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E16CF1-2502-F2F0-2C27-2DD797903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096374" y="-25401"/>
            <a:ext cx="3095625" cy="6883401"/>
            <a:chOff x="9096375" y="-25401"/>
            <a:chExt cx="3095625" cy="6883401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322A6FB-333C-65AE-23D8-08BCEA174D43}"/>
                </a:ext>
              </a:extLst>
            </p:cNvPr>
            <p:cNvCxnSpPr/>
            <p:nvPr userDrawn="1"/>
          </p:nvCxnSpPr>
          <p:spPr>
            <a:xfrm>
              <a:off x="9096375" y="1497012"/>
              <a:ext cx="309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62BB247-4598-A983-DEBF-6F042C1DB0B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381744" y="-25401"/>
              <a:ext cx="2810256" cy="6883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E84FEE-D475-A71D-7996-5925602EC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-1" y="-25403"/>
            <a:ext cx="1210573" cy="20481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459776D-4049-CB00-C321-0627C169B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DE114AF-34C6-A062-7340-858BC27D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735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406400"/>
            <a:ext cx="4179570" cy="3457971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E045004-3604-59DC-13E0-7A0B2DF78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29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955F7B05-9431-1FBA-415D-6CF2DF562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093633" cy="39123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568961"/>
            <a:ext cx="8420100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97255"/>
            <a:ext cx="3924300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7FF22E3-5928-787E-B062-FA18127D3BD9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2933700" y="3251596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97255"/>
            <a:ext cx="3943627" cy="464499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78E4D0B-96F1-45F3-6B2A-5FA31A37257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410173" y="3251595"/>
            <a:ext cx="3943627" cy="3234264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5F41582C-9AD2-F126-40F3-D43E77D15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6926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41F76B1-7BEF-7A88-1394-1164BFF08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12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558801"/>
            <a:ext cx="9953308" cy="1780860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A217F83-0BDB-C70B-29FE-2651DE19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29817" y="0"/>
            <a:ext cx="7762183" cy="2754814"/>
            <a:chOff x="7334250" y="0"/>
            <a:chExt cx="4857750" cy="172402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C62368-3F79-C078-7086-B23D2F5A09F8}"/>
                </a:ext>
              </a:extLst>
            </p:cNvPr>
            <p:cNvCxnSpPr/>
            <p:nvPr userDrawn="1"/>
          </p:nvCxnSpPr>
          <p:spPr>
            <a:xfrm flipH="1" flipV="1">
              <a:off x="7334250" y="0"/>
              <a:ext cx="485775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09BDD71-BF2E-BDB0-A625-D8371AEA1C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1487150" y="0"/>
              <a:ext cx="704850" cy="17240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3354B96-CD25-BE1C-8CA2-3825F820B75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2960877"/>
            <a:ext cx="2722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CDD81865-54C7-7674-4B2E-041D05C1D146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341120" y="3392035"/>
            <a:ext cx="2722880" cy="2907164"/>
          </a:xfrm>
        </p:spPr>
        <p:txBody>
          <a:bodyPr tIns="0">
            <a:normAutofit/>
          </a:bodyPr>
          <a:lstStyle>
            <a:lvl1pPr marL="283464" indent="-283464">
              <a:lnSpc>
                <a:spcPct val="100000"/>
              </a:lnSpc>
              <a:buFont typeface="+mj-lt"/>
              <a:buAutoNum type="arabicPeriod"/>
              <a:defRPr sz="1800" b="0" spc="50" baseline="0"/>
            </a:lvl1pPr>
            <a:lvl2pPr marL="566928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50" baseline="0"/>
            </a:lvl2pPr>
            <a:lvl3pPr marL="850392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arenR"/>
              <a:defRPr sz="1800" spc="50" baseline="0"/>
            </a:lvl3pPr>
            <a:lvl4pPr marL="1042416" indent="-342900">
              <a:lnSpc>
                <a:spcPct val="100000"/>
              </a:lnSpc>
              <a:spcBef>
                <a:spcPts val="1000"/>
              </a:spcBef>
              <a:buFont typeface="+mj-lt"/>
              <a:buAutoNum type="alphaLcParenR"/>
              <a:defRPr sz="1800" spc="50" baseline="0"/>
            </a:lvl4pPr>
            <a:lvl5pPr marL="1074420" indent="-400050">
              <a:lnSpc>
                <a:spcPct val="100000"/>
              </a:lnSpc>
              <a:spcBef>
                <a:spcPts val="1000"/>
              </a:spcBef>
              <a:buFont typeface="+mj-lt"/>
              <a:buAutoNum type="romanLcPeriod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F39BA57-7F1C-623F-BC7F-B689C5AC33EA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754881" y="2960877"/>
            <a:ext cx="5516880" cy="35128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4BF07A4-5A33-0B3C-A378-AB2435F1D5FF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754881" y="3324859"/>
            <a:ext cx="5506720" cy="303148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43000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3DC63A6-41FE-6C2D-9A53-0AE4A6DBF39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1333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0B5130EC-B05B-5489-FBEC-DBEB6D1E73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8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2CC92D-F90A-CB67-4860-D6939AC29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3094182" y="0"/>
            <a:ext cx="1745673" cy="38977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4" y="1671639"/>
            <a:ext cx="5884027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C376638-5C5B-8E5B-0C26-8F63B98EA4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8230" y="-9144"/>
            <a:ext cx="5481955" cy="6876288"/>
          </a:xfrm>
          <a:custGeom>
            <a:avLst/>
            <a:gdLst>
              <a:gd name="connsiteX0" fmla="*/ 0 w 5476875"/>
              <a:gd name="connsiteY0" fmla="*/ 0 h 6858000"/>
              <a:gd name="connsiteX1" fmla="*/ 547687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0 w 5476875"/>
              <a:gd name="connsiteY0" fmla="*/ 0 h 6858000"/>
              <a:gd name="connsiteX1" fmla="*/ 2520315 w 5476875"/>
              <a:gd name="connsiteY1" fmla="*/ 0 h 6858000"/>
              <a:gd name="connsiteX2" fmla="*/ 5476875 w 5476875"/>
              <a:gd name="connsiteY2" fmla="*/ 6858000 h 6858000"/>
              <a:gd name="connsiteX3" fmla="*/ 0 w 5476875"/>
              <a:gd name="connsiteY3" fmla="*/ 6858000 h 6858000"/>
              <a:gd name="connsiteX4" fmla="*/ 0 w 5476875"/>
              <a:gd name="connsiteY4" fmla="*/ 0 h 6858000"/>
              <a:gd name="connsiteX0" fmla="*/ 5080 w 5481955"/>
              <a:gd name="connsiteY0" fmla="*/ 0 h 6858000"/>
              <a:gd name="connsiteX1" fmla="*/ 2525395 w 5481955"/>
              <a:gd name="connsiteY1" fmla="*/ 0 h 6858000"/>
              <a:gd name="connsiteX2" fmla="*/ 5481955 w 5481955"/>
              <a:gd name="connsiteY2" fmla="*/ 6858000 h 6858000"/>
              <a:gd name="connsiteX3" fmla="*/ 5080 w 5481955"/>
              <a:gd name="connsiteY3" fmla="*/ 6858000 h 6858000"/>
              <a:gd name="connsiteX4" fmla="*/ 0 w 5481955"/>
              <a:gd name="connsiteY4" fmla="*/ 4805680 h 6858000"/>
              <a:gd name="connsiteX5" fmla="*/ 5080 w 5481955"/>
              <a:gd name="connsiteY5" fmla="*/ 0 h 685800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80568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  <a:gd name="connsiteX0" fmla="*/ 5080 w 5481955"/>
              <a:gd name="connsiteY0" fmla="*/ 0 h 6863080"/>
              <a:gd name="connsiteX1" fmla="*/ 2525395 w 5481955"/>
              <a:gd name="connsiteY1" fmla="*/ 0 h 6863080"/>
              <a:gd name="connsiteX2" fmla="*/ 5481955 w 5481955"/>
              <a:gd name="connsiteY2" fmla="*/ 6858000 h 6863080"/>
              <a:gd name="connsiteX3" fmla="*/ 899160 w 5481955"/>
              <a:gd name="connsiteY3" fmla="*/ 6863080 h 6863080"/>
              <a:gd name="connsiteX4" fmla="*/ 0 w 5481955"/>
              <a:gd name="connsiteY4" fmla="*/ 4759960 h 6863080"/>
              <a:gd name="connsiteX5" fmla="*/ 5080 w 5481955"/>
              <a:gd name="connsiteY5" fmla="*/ 0 h 686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81955" h="6863080">
                <a:moveTo>
                  <a:pt x="5080" y="0"/>
                </a:moveTo>
                <a:lnTo>
                  <a:pt x="2525395" y="0"/>
                </a:lnTo>
                <a:lnTo>
                  <a:pt x="5481955" y="6858000"/>
                </a:lnTo>
                <a:lnTo>
                  <a:pt x="899160" y="6863080"/>
                </a:lnTo>
                <a:cubicBezTo>
                  <a:pt x="506307" y="5933440"/>
                  <a:pt x="413173" y="5720080"/>
                  <a:pt x="0" y="4759960"/>
                </a:cubicBezTo>
                <a:cubicBezTo>
                  <a:pt x="1693" y="3158067"/>
                  <a:pt x="3387" y="1601893"/>
                  <a:pt x="5080" y="0"/>
                </a:cubicBezTo>
                <a:close/>
              </a:path>
            </a:pathLst>
          </a:custGeom>
        </p:spPr>
        <p:txBody>
          <a:bodyPr lIns="274320" tIns="91440" bIns="9144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4569D00-2037-2A8D-943B-22FAC1C0B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255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5967A9D-0B53-4F3F-0872-495C23A33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43B0E9A-A777-8745-6A36-0A79CB5E036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5453725" y="3660774"/>
            <a:ext cx="5907176" cy="2536826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7780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895350"/>
            <a:ext cx="3247662" cy="1917700"/>
          </a:xfrm>
        </p:spPr>
        <p:txBody>
          <a:bodyPr>
            <a:normAutofit/>
          </a:bodyPr>
          <a:lstStyle>
            <a:lvl1pPr algn="l">
              <a:defRPr lang="en-US" sz="24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A14C3057-3BCC-F9A2-98D8-17DDB36F182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838200" y="2813049"/>
            <a:ext cx="3247662" cy="3238499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216396" y="895927"/>
            <a:ext cx="7137404" cy="511588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hu-HU"/>
              <a:t>Táblázat beszúrásához kattintson az ikonra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F91997C-538B-C8B9-14D7-31A1932F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1615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F777EF4-982E-9337-7E82-31DC723C1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34303BA-AFB6-0E22-486F-785994E3B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327564" cy="1505528"/>
            <a:chOff x="0" y="0"/>
            <a:chExt cx="2238376" cy="310515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66E3A08-02EB-7B54-5089-E7A7F19FD725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1238250" cy="310515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4F9BE5-00B2-ADDF-771C-AB098B36C820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2238376" cy="2476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80816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7192"/>
            <a:ext cx="5655197" cy="1997867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2705177"/>
            <a:ext cx="5733772" cy="448990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199" y="3154166"/>
            <a:ext cx="5733773" cy="3032733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1pPr>
            <a:lvl2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887108" y="2705177"/>
            <a:ext cx="3943627" cy="448989"/>
          </a:xfrm>
        </p:spPr>
        <p:txBody>
          <a:bodyPr anchor="ctr">
            <a:noAutofit/>
          </a:bodyPr>
          <a:lstStyle>
            <a:lvl1pPr marL="0" indent="0">
              <a:buNone/>
              <a:defRPr lang="en-US" sz="1800" b="1" kern="1200" spc="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0120DFF5-B64A-9744-4500-1D7BBA19BF1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887107" y="3164867"/>
            <a:ext cx="3943627" cy="3032733"/>
          </a:xfrm>
        </p:spPr>
        <p:txBody>
          <a:bodyPr tIns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800" b="0" spc="50" baseline="0"/>
            </a:lvl1pPr>
            <a:lvl2pPr marL="28346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2pPr>
            <a:lvl3pPr marL="566928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3pPr>
            <a:lvl4pPr marL="859536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4pPr>
            <a:lvl5pPr marL="1152144" indent="-28575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5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86" y="6356350"/>
            <a:ext cx="411480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0588715-35AD-8BE1-A5FC-E28BDD385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645" t="319" r="28732" b="73496"/>
          <a:stretch/>
        </p:blipFill>
        <p:spPr>
          <a:xfrm rot="10800000" flipH="1">
            <a:off x="6308436" y="-11"/>
            <a:ext cx="5883564" cy="236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451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44E9C70-0200-3C21-7766-CB9EA5FBF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590800" cy="1027906"/>
            <a:chOff x="0" y="0"/>
            <a:chExt cx="2590800" cy="102790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D5E4B16-2071-DEE9-BE53-F35AFBEFCA5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0"/>
              <a:ext cx="2590800" cy="762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CB2B071-0355-D550-18A8-9D515CA1698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0" y="0"/>
              <a:ext cx="704850" cy="10279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53550"/>
            <a:ext cx="10515600" cy="1325563"/>
          </a:xfrm>
        </p:spPr>
        <p:txBody>
          <a:bodyPr anchor="b"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C3975522-461E-4D79-B5B9-BF9471B54688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838200" y="2111381"/>
            <a:ext cx="10515600" cy="3570963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hu-HU"/>
              <a:t>Táblázat beszúrásához kattintson az ikonra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FB554B2-4C33-2975-9F27-94B8AE71D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49"/>
            <a:ext cx="3819228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3C6776-E983-2BA3-1054-75996FE0F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3350" y="6356349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680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67200" y="3238103"/>
            <a:ext cx="4179570" cy="285018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56350"/>
            <a:ext cx="4179570" cy="365125"/>
          </a:xfrm>
        </p:spPr>
        <p:txBody>
          <a:bodyPr/>
          <a:lstStyle>
            <a:lvl1pPr algn="l">
              <a:defRPr sz="900"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fld id="{A49DFD55-3C28-40EF-9E31-A92D2E4017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140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06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9" r:id="rId3"/>
    <p:sldLayoutId id="2147483670" r:id="rId4"/>
    <p:sldLayoutId id="2147483651" r:id="rId5"/>
    <p:sldLayoutId id="2147483671" r:id="rId6"/>
    <p:sldLayoutId id="2147483672" r:id="rId7"/>
    <p:sldLayoutId id="2147483673" r:id="rId8"/>
    <p:sldLayoutId id="2147483664" r:id="rId9"/>
    <p:sldLayoutId id="2147483674" r:id="rId10"/>
    <p:sldLayoutId id="2147483653" r:id="rId11"/>
    <p:sldLayoutId id="2147483667" r:id="rId12"/>
    <p:sldLayoutId id="214748366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microsoft.com/office/2007/relationships/media" Target="../media/media3.mp3"/><Relationship Id="rId7" Type="http://schemas.openxmlformats.org/officeDocument/2006/relationships/image" Target="../media/image14.jpe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3.png"/><Relationship Id="rId4" Type="http://schemas.openxmlformats.org/officeDocument/2006/relationships/audio" Target="../media/media3.mp3"/><Relationship Id="rId9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microsoft.com/office/2007/relationships/media" Target="../media/media5.mp3"/><Relationship Id="rId7" Type="http://schemas.openxmlformats.org/officeDocument/2006/relationships/image" Target="../media/image14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3.png"/><Relationship Id="rId4" Type="http://schemas.openxmlformats.org/officeDocument/2006/relationships/audio" Target="../media/media5.mp3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svg"/><Relationship Id="rId18" Type="http://schemas.openxmlformats.org/officeDocument/2006/relationships/image" Target="../media/image26.png"/><Relationship Id="rId3" Type="http://schemas.microsoft.com/office/2007/relationships/media" Target="../media/media7.mp3"/><Relationship Id="rId21" Type="http://schemas.openxmlformats.org/officeDocument/2006/relationships/image" Target="../media/image29.svg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20.png"/><Relationship Id="rId17" Type="http://schemas.openxmlformats.org/officeDocument/2006/relationships/image" Target="../media/image25.svg"/><Relationship Id="rId2" Type="http://schemas.openxmlformats.org/officeDocument/2006/relationships/audio" Target="../media/media6.mp3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microsoft.com/office/2007/relationships/media" Target="../media/media6.mp3"/><Relationship Id="rId6" Type="http://schemas.openxmlformats.org/officeDocument/2006/relationships/audio" Target="../media/media8.mp3"/><Relationship Id="rId11" Type="http://schemas.openxmlformats.org/officeDocument/2006/relationships/image" Target="../media/image19.svg"/><Relationship Id="rId5" Type="http://schemas.microsoft.com/office/2007/relationships/media" Target="../media/media8.mp3"/><Relationship Id="rId15" Type="http://schemas.openxmlformats.org/officeDocument/2006/relationships/image" Target="../media/image23.svg"/><Relationship Id="rId10" Type="http://schemas.openxmlformats.org/officeDocument/2006/relationships/image" Target="../media/image18.png"/><Relationship Id="rId19" Type="http://schemas.openxmlformats.org/officeDocument/2006/relationships/image" Target="../media/image27.svg"/><Relationship Id="rId4" Type="http://schemas.openxmlformats.org/officeDocument/2006/relationships/audio" Target="../media/media7.mp3"/><Relationship Id="rId9" Type="http://schemas.openxmlformats.org/officeDocument/2006/relationships/image" Target="../media/image13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p3"/><Relationship Id="rId13" Type="http://schemas.openxmlformats.org/officeDocument/2006/relationships/image" Target="../media/image13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microsoft.com/office/2007/relationships/media" Target="../media/media10.mp3"/><Relationship Id="rId21" Type="http://schemas.openxmlformats.org/officeDocument/2006/relationships/image" Target="../media/image25.svg"/><Relationship Id="rId7" Type="http://schemas.microsoft.com/office/2007/relationships/media" Target="../media/media12.mp3"/><Relationship Id="rId12" Type="http://schemas.openxmlformats.org/officeDocument/2006/relationships/image" Target="../media/image17.png"/><Relationship Id="rId17" Type="http://schemas.openxmlformats.org/officeDocument/2006/relationships/image" Target="../media/image21.svg"/><Relationship Id="rId25" Type="http://schemas.openxmlformats.org/officeDocument/2006/relationships/image" Target="../media/image29.svg"/><Relationship Id="rId2" Type="http://schemas.openxmlformats.org/officeDocument/2006/relationships/audio" Target="../media/media9.mp3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microsoft.com/office/2007/relationships/media" Target="../media/media9.mp3"/><Relationship Id="rId6" Type="http://schemas.openxmlformats.org/officeDocument/2006/relationships/audio" Target="../media/media11.mp3"/><Relationship Id="rId11" Type="http://schemas.openxmlformats.org/officeDocument/2006/relationships/slideLayout" Target="../slideLayouts/slideLayout8.xml"/><Relationship Id="rId24" Type="http://schemas.openxmlformats.org/officeDocument/2006/relationships/image" Target="../media/image28.png"/><Relationship Id="rId5" Type="http://schemas.microsoft.com/office/2007/relationships/media" Target="../media/media11.mp3"/><Relationship Id="rId15" Type="http://schemas.openxmlformats.org/officeDocument/2006/relationships/image" Target="../media/image19.svg"/><Relationship Id="rId23" Type="http://schemas.openxmlformats.org/officeDocument/2006/relationships/image" Target="../media/image27.svg"/><Relationship Id="rId10" Type="http://schemas.openxmlformats.org/officeDocument/2006/relationships/audio" Target="../media/media13.mp3"/><Relationship Id="rId19" Type="http://schemas.openxmlformats.org/officeDocument/2006/relationships/image" Target="../media/image23.svg"/><Relationship Id="rId4" Type="http://schemas.openxmlformats.org/officeDocument/2006/relationships/audio" Target="../media/media10.mp3"/><Relationship Id="rId9" Type="http://schemas.microsoft.com/office/2007/relationships/media" Target="../media/media13.mp3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17.png"/><Relationship Id="rId7" Type="http://schemas.openxmlformats.org/officeDocument/2006/relationships/image" Target="../media/image36.png"/><Relationship Id="rId12" Type="http://schemas.openxmlformats.org/officeDocument/2006/relationships/image" Target="../media/image41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75451-6A4B-484B-9ED1-353CCE25B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41918" y="3329790"/>
            <a:ext cx="5421593" cy="3200400"/>
          </a:xfrm>
        </p:spPr>
        <p:txBody>
          <a:bodyPr anchor="ctr"/>
          <a:lstStyle/>
          <a:p>
            <a:r>
              <a:rPr lang="hu-HU" dirty="0"/>
              <a:t>ARTIFICIAL INTELLIGENCE &amp; ITS ROLE AS A COMPANION</a:t>
            </a:r>
            <a:endParaRPr lang="en-US" dirty="0"/>
          </a:p>
        </p:txBody>
      </p:sp>
      <p:pic>
        <p:nvPicPr>
          <p:cNvPr id="3" name="relaxing-145038">
            <a:hlinkClick r:id="" action="ppaction://media"/>
            <a:extLst>
              <a:ext uri="{FF2B5EF4-FFF2-40B4-BE49-F238E27FC236}">
                <a16:creationId xmlns:a16="http://schemas.microsoft.com/office/drawing/2014/main" id="{810ABA0C-17E7-386F-3299-BB1BB315D5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88154" cy="88154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558EBE1F-8A50-B14F-28FE-6501646753B8}"/>
              </a:ext>
            </a:extLst>
          </p:cNvPr>
          <p:cNvSpPr/>
          <p:nvPr/>
        </p:nvSpPr>
        <p:spPr>
          <a:xfrm>
            <a:off x="0" y="0"/>
            <a:ext cx="184775" cy="189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05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2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2D39C3C2-5AA3-875A-8186-89CDD5341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0000"/>
          <a:stretch/>
        </p:blipFill>
        <p:spPr bwMode="auto">
          <a:xfrm>
            <a:off x="4836332" y="1749441"/>
            <a:ext cx="2519335" cy="3359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E6A418B-68C7-86AB-A174-A8625C86A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8" t="5556" r="32188" b="5556"/>
          <a:stretch/>
        </p:blipFill>
        <p:spPr bwMode="auto">
          <a:xfrm>
            <a:off x="8434708" y="1749439"/>
            <a:ext cx="2519335" cy="3359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DE200CDE-9C49-01C2-B29C-6C7420F126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1" r="24961"/>
          <a:stretch/>
        </p:blipFill>
        <p:spPr bwMode="auto">
          <a:xfrm>
            <a:off x="1237955" y="1749439"/>
            <a:ext cx="2519336" cy="3359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Wow">
            <a:hlinkClick r:id="" action="ppaction://media"/>
            <a:extLst>
              <a:ext uri="{FF2B5EF4-FFF2-40B4-BE49-F238E27FC236}">
                <a16:creationId xmlns:a16="http://schemas.microsoft.com/office/drawing/2014/main" id="{78E31418-E50C-4757-B1F1-4A8235F225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159" y="0"/>
            <a:ext cx="94756" cy="94756"/>
          </a:xfrm>
          <a:prstGeom prst="rect">
            <a:avLst/>
          </a:prstGeom>
        </p:spPr>
      </p:pic>
      <p:pic>
        <p:nvPicPr>
          <p:cNvPr id="6" name="Cough1">
            <a:hlinkClick r:id="" action="ppaction://media"/>
            <a:extLst>
              <a:ext uri="{FF2B5EF4-FFF2-40B4-BE49-F238E27FC236}">
                <a16:creationId xmlns:a16="http://schemas.microsoft.com/office/drawing/2014/main" id="{DF78121B-F43D-3797-49FD-2E10B7A716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94756"/>
            <a:ext cx="94756" cy="94756"/>
          </a:xfrm>
          <a:prstGeom prst="rect">
            <a:avLst/>
          </a:prstGeom>
        </p:spPr>
      </p:pic>
      <p:sp>
        <p:nvSpPr>
          <p:cNvPr id="7" name="Téglalap 6">
            <a:extLst>
              <a:ext uri="{FF2B5EF4-FFF2-40B4-BE49-F238E27FC236}">
                <a16:creationId xmlns:a16="http://schemas.microsoft.com/office/drawing/2014/main" id="{165643DC-6362-BE89-252B-6D843C0D7A82}"/>
              </a:ext>
            </a:extLst>
          </p:cNvPr>
          <p:cNvSpPr/>
          <p:nvPr/>
        </p:nvSpPr>
        <p:spPr>
          <a:xfrm>
            <a:off x="4738" y="0"/>
            <a:ext cx="379026" cy="431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30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6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7E8FA-9717-8E8D-D43C-8EAA5F493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FF267AB6-4E5F-BD2F-BB7F-FF4D6DF59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0000"/>
          <a:stretch/>
        </p:blipFill>
        <p:spPr bwMode="auto">
          <a:xfrm>
            <a:off x="4836332" y="1749441"/>
            <a:ext cx="2519335" cy="3359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7D9C507-97FA-79EB-1681-7C168EBA22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88" t="5556" r="32188" b="5556"/>
          <a:stretch/>
        </p:blipFill>
        <p:spPr bwMode="auto">
          <a:xfrm>
            <a:off x="8434708" y="1749439"/>
            <a:ext cx="2519335" cy="3359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34A97E67-74DB-1D65-A69C-4E56DDB0A1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1" r="24961"/>
          <a:stretch/>
        </p:blipFill>
        <p:spPr bwMode="auto">
          <a:xfrm>
            <a:off x="1237955" y="1749439"/>
            <a:ext cx="2519336" cy="3359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Levi_introduce_me_2">
            <a:hlinkClick r:id="" action="ppaction://media"/>
            <a:extLst>
              <a:ext uri="{FF2B5EF4-FFF2-40B4-BE49-F238E27FC236}">
                <a16:creationId xmlns:a16="http://schemas.microsoft.com/office/drawing/2014/main" id="{AF3A9C08-BE07-DD18-BAE0-3BF21C5356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0"/>
            <a:ext cx="137397" cy="137397"/>
          </a:xfrm>
          <a:prstGeom prst="rect">
            <a:avLst/>
          </a:prstGeom>
        </p:spPr>
      </p:pic>
      <p:pic>
        <p:nvPicPr>
          <p:cNvPr id="7" name="chill-lofi-160893">
            <a:hlinkClick r:id="" action="ppaction://media"/>
            <a:extLst>
              <a:ext uri="{FF2B5EF4-FFF2-40B4-BE49-F238E27FC236}">
                <a16:creationId xmlns:a16="http://schemas.microsoft.com/office/drawing/2014/main" id="{ACE2725E-36FA-F602-3CA5-46CEB8C8A47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0" y="131869"/>
            <a:ext cx="137397" cy="137397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B13D19C3-923B-3AB7-89EC-38FB76D2E24D}"/>
              </a:ext>
            </a:extLst>
          </p:cNvPr>
          <p:cNvSpPr/>
          <p:nvPr/>
        </p:nvSpPr>
        <p:spPr>
          <a:xfrm>
            <a:off x="0" y="0"/>
            <a:ext cx="379026" cy="431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4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2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A képen Emberi arc, személy, Emberi szakáll, ruházat látható&#10;&#10;Automatikusan generált leírás">
            <a:extLst>
              <a:ext uri="{FF2B5EF4-FFF2-40B4-BE49-F238E27FC236}">
                <a16:creationId xmlns:a16="http://schemas.microsoft.com/office/drawing/2014/main" id="{CA4812D6-E792-68E7-46F0-62DD44A801D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2338" b="12338"/>
          <a:stretch/>
        </p:blipFill>
        <p:spPr>
          <a:xfrm>
            <a:off x="4346766" y="999427"/>
            <a:ext cx="3498467" cy="34984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D9F9CF96-017D-9FF8-4C0E-A12961871CD8}"/>
              </a:ext>
            </a:extLst>
          </p:cNvPr>
          <p:cNvSpPr txBox="1"/>
          <p:nvPr/>
        </p:nvSpPr>
        <p:spPr>
          <a:xfrm>
            <a:off x="4513566" y="4607109"/>
            <a:ext cx="3164866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4000" b="1" i="1" spc="500" dirty="0">
                <a:latin typeface="Agency FB" panose="020B0503020202020204" pitchFamily="34" charset="0"/>
              </a:rPr>
              <a:t>Ellis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FD56CFB1-8AAF-7B67-F11C-17DAED9EE043}"/>
              </a:ext>
            </a:extLst>
          </p:cNvPr>
          <p:cNvSpPr txBox="1"/>
          <p:nvPr/>
        </p:nvSpPr>
        <p:spPr>
          <a:xfrm>
            <a:off x="4970765" y="5212241"/>
            <a:ext cx="225046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i="1" spc="500" dirty="0">
                <a:latin typeface="Agency FB" panose="020B0503020202020204" pitchFamily="34" charset="0"/>
              </a:rPr>
              <a:t>Neural Network</a:t>
            </a:r>
            <a:br>
              <a:rPr lang="en-US" i="1" spc="500" dirty="0">
                <a:latin typeface="Agency FB" panose="020B0503020202020204" pitchFamily="34" charset="0"/>
              </a:rPr>
            </a:br>
            <a:r>
              <a:rPr lang="en-US" i="1" spc="500" dirty="0">
                <a:latin typeface="Agency FB" panose="020B0503020202020204" pitchFamily="34" charset="0"/>
              </a:rPr>
              <a:t>Chat Service</a:t>
            </a:r>
          </a:p>
        </p:txBody>
      </p:sp>
      <p:pic>
        <p:nvPicPr>
          <p:cNvPr id="13" name="Hello">
            <a:hlinkClick r:id="" action="ppaction://media"/>
            <a:extLst>
              <a:ext uri="{FF2B5EF4-FFF2-40B4-BE49-F238E27FC236}">
                <a16:creationId xmlns:a16="http://schemas.microsoft.com/office/drawing/2014/main" id="{39020FD2-3FF9-05A6-5E47-B5F1C06D11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0"/>
            <a:ext cx="146873" cy="146873"/>
          </a:xfrm>
          <a:prstGeom prst="rect">
            <a:avLst/>
          </a:prstGeom>
        </p:spPr>
      </p:pic>
      <p:pic>
        <p:nvPicPr>
          <p:cNvPr id="14" name="IammanythingsLevi">
            <a:hlinkClick r:id="" action="ppaction://media"/>
            <a:extLst>
              <a:ext uri="{FF2B5EF4-FFF2-40B4-BE49-F238E27FC236}">
                <a16:creationId xmlns:a16="http://schemas.microsoft.com/office/drawing/2014/main" id="{9F724D06-88BB-C777-2CD4-63FB0E03C29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146873"/>
            <a:ext cx="146873" cy="146873"/>
          </a:xfrm>
          <a:prstGeom prst="rect">
            <a:avLst/>
          </a:prstGeom>
        </p:spPr>
      </p:pic>
      <p:pic>
        <p:nvPicPr>
          <p:cNvPr id="15" name="Chatservice">
            <a:hlinkClick r:id="" action="ppaction://media"/>
            <a:extLst>
              <a:ext uri="{FF2B5EF4-FFF2-40B4-BE49-F238E27FC236}">
                <a16:creationId xmlns:a16="http://schemas.microsoft.com/office/drawing/2014/main" id="{39474A46-6C96-CB41-F327-ED1759311B4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5527" y="293746"/>
            <a:ext cx="146873" cy="146873"/>
          </a:xfrm>
          <a:prstGeom prst="rect">
            <a:avLst/>
          </a:prstGeom>
        </p:spPr>
      </p:pic>
      <p:pic>
        <p:nvPicPr>
          <p:cNvPr id="17" name="Ábra 16" descr="Csevegésbuborék egyszínű kitöltéssel">
            <a:extLst>
              <a:ext uri="{FF2B5EF4-FFF2-40B4-BE49-F238E27FC236}">
                <a16:creationId xmlns:a16="http://schemas.microsoft.com/office/drawing/2014/main" id="{0C71E39D-704F-B4DA-7E74-52E91DCF41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12660" y="1377060"/>
            <a:ext cx="914400" cy="914400"/>
          </a:xfrm>
          <a:prstGeom prst="rect">
            <a:avLst/>
          </a:prstGeom>
        </p:spPr>
      </p:pic>
      <p:pic>
        <p:nvPicPr>
          <p:cNvPr id="19" name="Ábra 18" descr="Súgó egyszínű kitöltéssel">
            <a:extLst>
              <a:ext uri="{FF2B5EF4-FFF2-40B4-BE49-F238E27FC236}">
                <a16:creationId xmlns:a16="http://schemas.microsoft.com/office/drawing/2014/main" id="{1F630F15-0B99-BAE7-75CA-46487E5791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12660" y="2291460"/>
            <a:ext cx="914400" cy="914400"/>
          </a:xfrm>
          <a:prstGeom prst="rect">
            <a:avLst/>
          </a:prstGeom>
        </p:spPr>
      </p:pic>
      <p:pic>
        <p:nvPicPr>
          <p:cNvPr id="21" name="Ábra 20" descr="Kép egyszínű kitöltéssel">
            <a:extLst>
              <a:ext uri="{FF2B5EF4-FFF2-40B4-BE49-F238E27FC236}">
                <a16:creationId xmlns:a16="http://schemas.microsoft.com/office/drawing/2014/main" id="{9FB57806-3105-0368-29F4-C05F5139273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12660" y="3205860"/>
            <a:ext cx="914400" cy="914400"/>
          </a:xfrm>
          <a:prstGeom prst="rect">
            <a:avLst/>
          </a:prstGeom>
        </p:spPr>
      </p:pic>
      <p:pic>
        <p:nvPicPr>
          <p:cNvPr id="24" name="Ábra 23" descr="Integető kézmozdulat egyszínű kitöltéssel">
            <a:extLst>
              <a:ext uri="{FF2B5EF4-FFF2-40B4-BE49-F238E27FC236}">
                <a16:creationId xmlns:a16="http://schemas.microsoft.com/office/drawing/2014/main" id="{9A23DC5B-D09A-E0DD-1245-0FA6263C5F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864939" y="1377060"/>
            <a:ext cx="914400" cy="914400"/>
          </a:xfrm>
          <a:prstGeom prst="rect">
            <a:avLst/>
          </a:prstGeom>
        </p:spPr>
      </p:pic>
      <p:pic>
        <p:nvPicPr>
          <p:cNvPr id="26" name="Ábra 25" descr="Világító villanykörte egyszínű kitöltéssel">
            <a:extLst>
              <a:ext uri="{FF2B5EF4-FFF2-40B4-BE49-F238E27FC236}">
                <a16:creationId xmlns:a16="http://schemas.microsoft.com/office/drawing/2014/main" id="{410251FC-CFA5-302D-14C4-31886A8BA7F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864939" y="2291460"/>
            <a:ext cx="914400" cy="914400"/>
          </a:xfrm>
          <a:prstGeom prst="rect">
            <a:avLst/>
          </a:prstGeom>
        </p:spPr>
      </p:pic>
      <p:pic>
        <p:nvPicPr>
          <p:cNvPr id="28" name="Ábra 27" descr="Csevegésbuborék egyszínű kitöltéssel">
            <a:extLst>
              <a:ext uri="{FF2B5EF4-FFF2-40B4-BE49-F238E27FC236}">
                <a16:creationId xmlns:a16="http://schemas.microsoft.com/office/drawing/2014/main" id="{1CABA503-5168-110D-E201-69A8ECCB090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864939" y="3205860"/>
            <a:ext cx="914400" cy="914400"/>
          </a:xfrm>
          <a:prstGeom prst="rect">
            <a:avLst/>
          </a:prstGeom>
        </p:spPr>
      </p:pic>
      <p:sp>
        <p:nvSpPr>
          <p:cNvPr id="30" name="Téglalap 29">
            <a:extLst>
              <a:ext uri="{FF2B5EF4-FFF2-40B4-BE49-F238E27FC236}">
                <a16:creationId xmlns:a16="http://schemas.microsoft.com/office/drawing/2014/main" id="{0C893C9B-A720-CEDF-EEB4-620DEC94EEAB}"/>
              </a:ext>
            </a:extLst>
          </p:cNvPr>
          <p:cNvSpPr/>
          <p:nvPr/>
        </p:nvSpPr>
        <p:spPr>
          <a:xfrm>
            <a:off x="0" y="0"/>
            <a:ext cx="379026" cy="431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32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05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8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A69D8-AB1B-93D9-7A17-C2EE33007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21CBB33C-03F8-2BEF-54E5-FEBF058805F4}"/>
              </a:ext>
            </a:extLst>
          </p:cNvPr>
          <p:cNvGrpSpPr/>
          <p:nvPr/>
        </p:nvGrpSpPr>
        <p:grpSpPr>
          <a:xfrm>
            <a:off x="4346766" y="999427"/>
            <a:ext cx="3498467" cy="4859145"/>
            <a:chOff x="4346766" y="1679766"/>
            <a:chExt cx="3498467" cy="4859145"/>
          </a:xfrm>
        </p:grpSpPr>
        <p:pic>
          <p:nvPicPr>
            <p:cNvPr id="9" name="Kép 8" descr="A képen Emberi arc, személy, Emberi szakáll, ruházat látható&#10;&#10;Automatikusan generált leírás">
              <a:extLst>
                <a:ext uri="{FF2B5EF4-FFF2-40B4-BE49-F238E27FC236}">
                  <a16:creationId xmlns:a16="http://schemas.microsoft.com/office/drawing/2014/main" id="{7562AAF6-F1B0-792B-938F-20D61C3F4E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t="12338" b="12338"/>
            <a:stretch/>
          </p:blipFill>
          <p:spPr>
            <a:xfrm>
              <a:off x="4346766" y="1679766"/>
              <a:ext cx="3498467" cy="3498467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Szövegdoboz 9">
              <a:extLst>
                <a:ext uri="{FF2B5EF4-FFF2-40B4-BE49-F238E27FC236}">
                  <a16:creationId xmlns:a16="http://schemas.microsoft.com/office/drawing/2014/main" id="{B57360DD-4C93-B3E5-DF20-415C4705C18D}"/>
                </a:ext>
              </a:extLst>
            </p:cNvPr>
            <p:cNvSpPr txBox="1"/>
            <p:nvPr/>
          </p:nvSpPr>
          <p:spPr>
            <a:xfrm>
              <a:off x="4513566" y="5287448"/>
              <a:ext cx="3164866" cy="70788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000" b="1" i="1" spc="500" dirty="0">
                  <a:latin typeface="Agency FB" panose="020B0503020202020204" pitchFamily="34" charset="0"/>
                </a:rPr>
                <a:t>Ellis</a:t>
              </a:r>
            </a:p>
          </p:txBody>
        </p:sp>
        <p:sp>
          <p:nvSpPr>
            <p:cNvPr id="11" name="Szövegdoboz 10">
              <a:extLst>
                <a:ext uri="{FF2B5EF4-FFF2-40B4-BE49-F238E27FC236}">
                  <a16:creationId xmlns:a16="http://schemas.microsoft.com/office/drawing/2014/main" id="{B1848A9C-5074-6790-39DB-C09C24607D86}"/>
                </a:ext>
              </a:extLst>
            </p:cNvPr>
            <p:cNvSpPr txBox="1"/>
            <p:nvPr/>
          </p:nvSpPr>
          <p:spPr>
            <a:xfrm>
              <a:off x="4970765" y="5892580"/>
              <a:ext cx="2250468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i="1" strike="sngStrike" spc="500" dirty="0">
                  <a:solidFill>
                    <a:srgbClr val="FFDDDD"/>
                  </a:solidFill>
                  <a:latin typeface="Agency FB" panose="020B0503020202020204" pitchFamily="34" charset="0"/>
                </a:rPr>
                <a:t>Neural Network</a:t>
              </a:r>
              <a:br>
                <a:rPr lang="en-US" i="1" strike="sngStrike" spc="500" dirty="0">
                  <a:solidFill>
                    <a:srgbClr val="FFDDDD"/>
                  </a:solidFill>
                  <a:latin typeface="Agency FB" panose="020B0503020202020204" pitchFamily="34" charset="0"/>
                </a:rPr>
              </a:br>
              <a:r>
                <a:rPr lang="en-US" i="1" strike="sngStrike" spc="500" dirty="0">
                  <a:solidFill>
                    <a:srgbClr val="FFDDDD"/>
                  </a:solidFill>
                  <a:latin typeface="Agency FB" panose="020B0503020202020204" pitchFamily="34" charset="0"/>
                </a:rPr>
                <a:t>Chat Service</a:t>
              </a:r>
            </a:p>
          </p:txBody>
        </p:sp>
      </p:grpSp>
      <p:sp>
        <p:nvSpPr>
          <p:cNvPr id="2" name="Szövegdoboz 1">
            <a:extLst>
              <a:ext uri="{FF2B5EF4-FFF2-40B4-BE49-F238E27FC236}">
                <a16:creationId xmlns:a16="http://schemas.microsoft.com/office/drawing/2014/main" id="{3DCB7346-027D-43B7-CC1D-8940966D3720}"/>
              </a:ext>
            </a:extLst>
          </p:cNvPr>
          <p:cNvSpPr txBox="1"/>
          <p:nvPr/>
        </p:nvSpPr>
        <p:spPr>
          <a:xfrm>
            <a:off x="5378612" y="5314995"/>
            <a:ext cx="143477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pc="500" dirty="0">
                <a:latin typeface="Agency FB" panose="020B0503020202020204" pitchFamily="34" charset="0"/>
              </a:rPr>
              <a:t>Friend </a:t>
            </a:r>
            <a:r>
              <a:rPr lang="en-US" spc="500" dirty="0">
                <a:latin typeface="Agency FB" panose="020B0503020202020204" pitchFamily="34" charset="0"/>
                <a:sym typeface="Wingdings" panose="05000000000000000000" pitchFamily="2" charset="2"/>
              </a:rPr>
              <a:t></a:t>
            </a:r>
            <a:endParaRPr lang="en-US" spc="500" dirty="0">
              <a:latin typeface="Agency FB" panose="020B0503020202020204" pitchFamily="34" charset="0"/>
            </a:endParaRPr>
          </a:p>
        </p:txBody>
      </p:sp>
      <p:pic>
        <p:nvPicPr>
          <p:cNvPr id="3" name="Friend">
            <a:hlinkClick r:id="" action="ppaction://media"/>
            <a:extLst>
              <a:ext uri="{FF2B5EF4-FFF2-40B4-BE49-F238E27FC236}">
                <a16:creationId xmlns:a16="http://schemas.microsoft.com/office/drawing/2014/main" id="{18012DFC-4ACB-DDA0-F4FF-B2C1EB6E74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0"/>
            <a:ext cx="170562" cy="170562"/>
          </a:xfrm>
          <a:prstGeom prst="rect">
            <a:avLst/>
          </a:prstGeom>
        </p:spPr>
      </p:pic>
      <p:pic>
        <p:nvPicPr>
          <p:cNvPr id="4" name="Ábra 3" descr="Csevegésbuborék egyszínű kitöltéssel">
            <a:extLst>
              <a:ext uri="{FF2B5EF4-FFF2-40B4-BE49-F238E27FC236}">
                <a16:creationId xmlns:a16="http://schemas.microsoft.com/office/drawing/2014/main" id="{7266F17F-744B-370B-E83B-DFB9B3CA1A9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12660" y="1377060"/>
            <a:ext cx="914400" cy="914400"/>
          </a:xfrm>
          <a:prstGeom prst="rect">
            <a:avLst/>
          </a:prstGeom>
        </p:spPr>
      </p:pic>
      <p:pic>
        <p:nvPicPr>
          <p:cNvPr id="5" name="Ábra 4" descr="Súgó egyszínű kitöltéssel">
            <a:extLst>
              <a:ext uri="{FF2B5EF4-FFF2-40B4-BE49-F238E27FC236}">
                <a16:creationId xmlns:a16="http://schemas.microsoft.com/office/drawing/2014/main" id="{492B852C-340A-61AB-7240-7ED9B1E01D1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12660" y="2291460"/>
            <a:ext cx="914400" cy="914400"/>
          </a:xfrm>
          <a:prstGeom prst="rect">
            <a:avLst/>
          </a:prstGeom>
        </p:spPr>
      </p:pic>
      <p:pic>
        <p:nvPicPr>
          <p:cNvPr id="6" name="Ábra 5" descr="Kép egyszínű kitöltéssel">
            <a:extLst>
              <a:ext uri="{FF2B5EF4-FFF2-40B4-BE49-F238E27FC236}">
                <a16:creationId xmlns:a16="http://schemas.microsoft.com/office/drawing/2014/main" id="{87590E31-3FC2-B7E6-0E21-36D113EA315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12660" y="3205860"/>
            <a:ext cx="914400" cy="914400"/>
          </a:xfrm>
          <a:prstGeom prst="rect">
            <a:avLst/>
          </a:prstGeom>
        </p:spPr>
      </p:pic>
      <p:pic>
        <p:nvPicPr>
          <p:cNvPr id="8" name="Ábra 7" descr="Integető kézmozdulat egyszínű kitöltéssel">
            <a:extLst>
              <a:ext uri="{FF2B5EF4-FFF2-40B4-BE49-F238E27FC236}">
                <a16:creationId xmlns:a16="http://schemas.microsoft.com/office/drawing/2014/main" id="{EFE33FBF-0DAE-7698-2856-2A11399779B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9864939" y="1377060"/>
            <a:ext cx="914400" cy="914400"/>
          </a:xfrm>
          <a:prstGeom prst="rect">
            <a:avLst/>
          </a:prstGeom>
        </p:spPr>
      </p:pic>
      <p:pic>
        <p:nvPicPr>
          <p:cNvPr id="13" name="Ábra 12" descr="Világító villanykörte egyszínű kitöltéssel">
            <a:extLst>
              <a:ext uri="{FF2B5EF4-FFF2-40B4-BE49-F238E27FC236}">
                <a16:creationId xmlns:a16="http://schemas.microsoft.com/office/drawing/2014/main" id="{A06A8525-FF4A-CE0B-1E16-D67FFE057C1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864939" y="2291460"/>
            <a:ext cx="914400" cy="914400"/>
          </a:xfrm>
          <a:prstGeom prst="rect">
            <a:avLst/>
          </a:prstGeom>
        </p:spPr>
      </p:pic>
      <p:pic>
        <p:nvPicPr>
          <p:cNvPr id="14" name="Ábra 13" descr="Csevegésbuborék egyszínű kitöltéssel">
            <a:extLst>
              <a:ext uri="{FF2B5EF4-FFF2-40B4-BE49-F238E27FC236}">
                <a16:creationId xmlns:a16="http://schemas.microsoft.com/office/drawing/2014/main" id="{D8048C44-D256-16E4-8CDC-0DD5AAEDFDC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864939" y="3205860"/>
            <a:ext cx="914400" cy="914400"/>
          </a:xfrm>
          <a:prstGeom prst="rect">
            <a:avLst/>
          </a:prstGeom>
        </p:spPr>
      </p:pic>
      <p:pic>
        <p:nvPicPr>
          <p:cNvPr id="15" name="Flattering">
            <a:hlinkClick r:id="" action="ppaction://media"/>
            <a:extLst>
              <a:ext uri="{FF2B5EF4-FFF2-40B4-BE49-F238E27FC236}">
                <a16:creationId xmlns:a16="http://schemas.microsoft.com/office/drawing/2014/main" id="{76AA9EC9-6C62-FF6B-8CBB-3AC9EC4A6A1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170562"/>
            <a:ext cx="170562" cy="170562"/>
          </a:xfrm>
          <a:prstGeom prst="rect">
            <a:avLst/>
          </a:prstGeom>
        </p:spPr>
      </p:pic>
      <p:pic>
        <p:nvPicPr>
          <p:cNvPr id="18" name="Ábra 17" descr="Zseblámpa egyszínű kitöltéssel">
            <a:extLst>
              <a:ext uri="{FF2B5EF4-FFF2-40B4-BE49-F238E27FC236}">
                <a16:creationId xmlns:a16="http://schemas.microsoft.com/office/drawing/2014/main" id="{EF07188D-FD63-CFD9-6D6B-37A5EFCED60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638798" y="5787081"/>
            <a:ext cx="914400" cy="914400"/>
          </a:xfrm>
          <a:prstGeom prst="rect">
            <a:avLst/>
          </a:prstGeom>
        </p:spPr>
      </p:pic>
      <p:pic>
        <p:nvPicPr>
          <p:cNvPr id="19" name="Role">
            <a:hlinkClick r:id="" action="ppaction://media"/>
            <a:extLst>
              <a:ext uri="{FF2B5EF4-FFF2-40B4-BE49-F238E27FC236}">
                <a16:creationId xmlns:a16="http://schemas.microsoft.com/office/drawing/2014/main" id="{91031627-BFC0-35B1-A828-A775E63F4D6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0" y="341124"/>
            <a:ext cx="170562" cy="170562"/>
          </a:xfrm>
          <a:prstGeom prst="rect">
            <a:avLst/>
          </a:prstGeom>
        </p:spPr>
      </p:pic>
      <p:pic>
        <p:nvPicPr>
          <p:cNvPr id="20" name="Hopenot">
            <a:hlinkClick r:id="" action="ppaction://media"/>
            <a:extLst>
              <a:ext uri="{FF2B5EF4-FFF2-40B4-BE49-F238E27FC236}">
                <a16:creationId xmlns:a16="http://schemas.microsoft.com/office/drawing/2014/main" id="{4132E102-D37F-B5F8-EBEC-AE264126735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8162" y="529848"/>
            <a:ext cx="170562" cy="170562"/>
          </a:xfrm>
          <a:prstGeom prst="rect">
            <a:avLst/>
          </a:prstGeom>
        </p:spPr>
      </p:pic>
      <p:pic>
        <p:nvPicPr>
          <p:cNvPr id="22" name="Right">
            <a:hlinkClick r:id="" action="ppaction://media"/>
            <a:extLst>
              <a:ext uri="{FF2B5EF4-FFF2-40B4-BE49-F238E27FC236}">
                <a16:creationId xmlns:a16="http://schemas.microsoft.com/office/drawing/2014/main" id="{35047BA1-9764-DC24-BB2E-885B272C9AAF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8162" y="718572"/>
            <a:ext cx="170562" cy="170562"/>
          </a:xfrm>
          <a:prstGeom prst="rect">
            <a:avLst/>
          </a:prstGeom>
        </p:spPr>
      </p:pic>
      <p:sp>
        <p:nvSpPr>
          <p:cNvPr id="21" name="Téglalap 20">
            <a:extLst>
              <a:ext uri="{FF2B5EF4-FFF2-40B4-BE49-F238E27FC236}">
                <a16:creationId xmlns:a16="http://schemas.microsoft.com/office/drawing/2014/main" id="{7F677E5D-22F5-0D04-0007-A4C4FFB117C3}"/>
              </a:ext>
            </a:extLst>
          </p:cNvPr>
          <p:cNvSpPr/>
          <p:nvPr/>
        </p:nvSpPr>
        <p:spPr>
          <a:xfrm>
            <a:off x="0" y="7829"/>
            <a:ext cx="355337" cy="991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451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91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115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45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DEC27F4-549E-FFEE-6D5F-183A949D5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Kép 6" descr="A képen clipart, kör, embléma, Grafika látható&#10;&#10;Automatikusan generált leírás">
            <a:extLst>
              <a:ext uri="{FF2B5EF4-FFF2-40B4-BE49-F238E27FC236}">
                <a16:creationId xmlns:a16="http://schemas.microsoft.com/office/drawing/2014/main" id="{0CF95FE1-80AA-2AD7-9E4B-7A9FADCFB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131" y="508131"/>
            <a:ext cx="5841737" cy="5841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Kép 7" descr="A képen Emberi arc, személy, Emberi szakáll, ruházat látható&#10;&#10;Automatikusan generált leírás">
            <a:extLst>
              <a:ext uri="{FF2B5EF4-FFF2-40B4-BE49-F238E27FC236}">
                <a16:creationId xmlns:a16="http://schemas.microsoft.com/office/drawing/2014/main" id="{C86CD114-A5C0-C689-4181-8982503178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338" b="12338"/>
          <a:stretch/>
        </p:blipFill>
        <p:spPr>
          <a:xfrm>
            <a:off x="310139" y="1454257"/>
            <a:ext cx="1165759" cy="1165759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Kép 11" descr="A képen Emberi arc, személy, portré, ruházat látható&#10;&#10;Automatikusan generált leírás">
            <a:extLst>
              <a:ext uri="{FF2B5EF4-FFF2-40B4-BE49-F238E27FC236}">
                <a16:creationId xmlns:a16="http://schemas.microsoft.com/office/drawing/2014/main" id="{8432B309-DE56-3B8B-8058-0AC571EFB3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259" b="18417"/>
          <a:stretch/>
        </p:blipFill>
        <p:spPr>
          <a:xfrm>
            <a:off x="1600179" y="1453616"/>
            <a:ext cx="1166400" cy="116640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Kép 13" descr="A képen Emberi arc, személy, mosoly, portré látható&#10;&#10;Automatikusan generált leírás">
            <a:extLst>
              <a:ext uri="{FF2B5EF4-FFF2-40B4-BE49-F238E27FC236}">
                <a16:creationId xmlns:a16="http://schemas.microsoft.com/office/drawing/2014/main" id="{213108B7-0B9D-BA5E-AF0C-B9CE96E6E1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2890860" y="1454257"/>
            <a:ext cx="1166400" cy="116640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Kép 15" descr="A képen Emberi arc, személy, mosoly, ajak látható&#10;&#10;Automatikusan generált leírás">
            <a:extLst>
              <a:ext uri="{FF2B5EF4-FFF2-40B4-BE49-F238E27FC236}">
                <a16:creationId xmlns:a16="http://schemas.microsoft.com/office/drawing/2014/main" id="{645536D7-40DA-1969-CDCB-80DEF61D212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/>
          <a:stretch/>
        </p:blipFill>
        <p:spPr>
          <a:xfrm>
            <a:off x="309498" y="2710035"/>
            <a:ext cx="1166400" cy="116640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Kép 17" descr="A képen Emberi arc, személy, portré, hölgy látható&#10;&#10;Automatikusan generált leírás">
            <a:extLst>
              <a:ext uri="{FF2B5EF4-FFF2-40B4-BE49-F238E27FC236}">
                <a16:creationId xmlns:a16="http://schemas.microsoft.com/office/drawing/2014/main" id="{19E924E7-1B26-49B3-5C1B-A851C6F60BC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/>
          <a:stretch/>
        </p:blipFill>
        <p:spPr>
          <a:xfrm>
            <a:off x="2890860" y="2710035"/>
            <a:ext cx="1166400" cy="116640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Kép 19" descr="A képen Emberi arc, személy, mosoly, portré látható&#10;&#10;Automatikusan generált leírás">
            <a:extLst>
              <a:ext uri="{FF2B5EF4-FFF2-40B4-BE49-F238E27FC236}">
                <a16:creationId xmlns:a16="http://schemas.microsoft.com/office/drawing/2014/main" id="{E8CBC357-B618-02BA-6F55-4119FCF30C0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/>
          <a:stretch/>
        </p:blipFill>
        <p:spPr>
          <a:xfrm>
            <a:off x="1600179" y="2710035"/>
            <a:ext cx="1166400" cy="116640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" name="Kép 21" descr="A képen Emberi arc, személy, portré, ember látható&#10;&#10;Automatikusan generált leírás">
            <a:extLst>
              <a:ext uri="{FF2B5EF4-FFF2-40B4-BE49-F238E27FC236}">
                <a16:creationId xmlns:a16="http://schemas.microsoft.com/office/drawing/2014/main" id="{A7ED7906-D291-A24C-8F3B-0B6AA399B74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/>
          <a:stretch/>
        </p:blipFill>
        <p:spPr>
          <a:xfrm>
            <a:off x="309498" y="3966454"/>
            <a:ext cx="1166400" cy="116640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4" name="Kép 23" descr="A képen Emberi arc, mosoly, személy, portré látható&#10;&#10;Automatikusan generált leírás">
            <a:extLst>
              <a:ext uri="{FF2B5EF4-FFF2-40B4-BE49-F238E27FC236}">
                <a16:creationId xmlns:a16="http://schemas.microsoft.com/office/drawing/2014/main" id="{F190C464-1AB3-9519-0859-E3FF2EDFCAC1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/>
        </p:blipFill>
        <p:spPr>
          <a:xfrm>
            <a:off x="1600179" y="3966454"/>
            <a:ext cx="1166400" cy="1166400"/>
          </a:xfrm>
          <a:prstGeom prst="ellipse">
            <a:avLst/>
          </a:prstGeom>
          <a:ln w="63500"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Ábra 25" descr="Követés kitűző egyszínű kitöltéssel">
            <a:extLst>
              <a:ext uri="{FF2B5EF4-FFF2-40B4-BE49-F238E27FC236}">
                <a16:creationId xmlns:a16="http://schemas.microsoft.com/office/drawing/2014/main" id="{DBDB2B6E-67F5-4B2E-EB47-387725D1D86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10103" t="10166" r="10277" b="10622"/>
          <a:stretch/>
        </p:blipFill>
        <p:spPr>
          <a:xfrm>
            <a:off x="2890860" y="4008833"/>
            <a:ext cx="1172413" cy="1166400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" name="Csoportba foglalás 42">
            <a:extLst>
              <a:ext uri="{FF2B5EF4-FFF2-40B4-BE49-F238E27FC236}">
                <a16:creationId xmlns:a16="http://schemas.microsoft.com/office/drawing/2014/main" id="{A08D503D-581F-5C1F-83A7-0861B201BD2F}"/>
              </a:ext>
            </a:extLst>
          </p:cNvPr>
          <p:cNvGrpSpPr/>
          <p:nvPr/>
        </p:nvGrpSpPr>
        <p:grpSpPr>
          <a:xfrm>
            <a:off x="9456150" y="870416"/>
            <a:ext cx="1166400" cy="1166400"/>
            <a:chOff x="9456150" y="870416"/>
            <a:chExt cx="1166400" cy="1166400"/>
          </a:xfrm>
        </p:grpSpPr>
        <p:sp>
          <p:nvSpPr>
            <p:cNvPr id="30" name="Ellipszis 29">
              <a:extLst>
                <a:ext uri="{FF2B5EF4-FFF2-40B4-BE49-F238E27FC236}">
                  <a16:creationId xmlns:a16="http://schemas.microsoft.com/office/drawing/2014/main" id="{8BBF40A9-F036-6D72-445D-5C99655F825B}"/>
                </a:ext>
              </a:extLst>
            </p:cNvPr>
            <p:cNvSpPr/>
            <p:nvPr/>
          </p:nvSpPr>
          <p:spPr>
            <a:xfrm>
              <a:off x="9456150" y="870416"/>
              <a:ext cx="1166400" cy="11664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Ábra 27" descr="Felhasználó egyszínű kitöltéssel">
              <a:extLst>
                <a:ext uri="{FF2B5EF4-FFF2-40B4-BE49-F238E27FC236}">
                  <a16:creationId xmlns:a16="http://schemas.microsoft.com/office/drawing/2014/main" id="{7EDCCE63-5448-D31C-5004-7E2B6FE15D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582150" y="996416"/>
              <a:ext cx="914400" cy="914400"/>
            </a:xfrm>
            <a:prstGeom prst="rect">
              <a:avLst/>
            </a:prstGeom>
          </p:spPr>
        </p:pic>
      </p:grpSp>
      <p:grpSp>
        <p:nvGrpSpPr>
          <p:cNvPr id="39" name="Csoportba foglalás 38">
            <a:extLst>
              <a:ext uri="{FF2B5EF4-FFF2-40B4-BE49-F238E27FC236}">
                <a16:creationId xmlns:a16="http://schemas.microsoft.com/office/drawing/2014/main" id="{13F9D41E-C0DB-5DAF-7A2F-4A5BD5624654}"/>
              </a:ext>
            </a:extLst>
          </p:cNvPr>
          <p:cNvGrpSpPr/>
          <p:nvPr/>
        </p:nvGrpSpPr>
        <p:grpSpPr>
          <a:xfrm>
            <a:off x="8420100" y="2250684"/>
            <a:ext cx="3238500" cy="369332"/>
            <a:chOff x="8420100" y="2250684"/>
            <a:chExt cx="3238500" cy="369332"/>
          </a:xfrm>
        </p:grpSpPr>
        <p:sp>
          <p:nvSpPr>
            <p:cNvPr id="31" name="Téglalap: lekerekített 30">
              <a:extLst>
                <a:ext uri="{FF2B5EF4-FFF2-40B4-BE49-F238E27FC236}">
                  <a16:creationId xmlns:a16="http://schemas.microsoft.com/office/drawing/2014/main" id="{382D1C36-8E60-FDD6-C674-965BEE839961}"/>
                </a:ext>
              </a:extLst>
            </p:cNvPr>
            <p:cNvSpPr/>
            <p:nvPr/>
          </p:nvSpPr>
          <p:spPr>
            <a:xfrm>
              <a:off x="8420100" y="2260013"/>
              <a:ext cx="3238500" cy="36000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Szövegdoboz 33">
              <a:extLst>
                <a:ext uri="{FF2B5EF4-FFF2-40B4-BE49-F238E27FC236}">
                  <a16:creationId xmlns:a16="http://schemas.microsoft.com/office/drawing/2014/main" id="{828DDC4B-0C67-B4A6-B200-056A758D8956}"/>
                </a:ext>
              </a:extLst>
            </p:cNvPr>
            <p:cNvSpPr txBox="1"/>
            <p:nvPr/>
          </p:nvSpPr>
          <p:spPr>
            <a:xfrm>
              <a:off x="8432213" y="2250684"/>
              <a:ext cx="1023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bg1">
                      <a:lumMod val="65000"/>
                    </a:schemeClr>
                  </a:solidFill>
                </a:rPr>
                <a:t>Name…</a:t>
              </a:r>
            </a:p>
          </p:txBody>
        </p:sp>
      </p:grpSp>
      <p:grpSp>
        <p:nvGrpSpPr>
          <p:cNvPr id="40" name="Csoportba foglalás 39">
            <a:extLst>
              <a:ext uri="{FF2B5EF4-FFF2-40B4-BE49-F238E27FC236}">
                <a16:creationId xmlns:a16="http://schemas.microsoft.com/office/drawing/2014/main" id="{D88EC620-05CC-3DA1-0A93-9D022954A227}"/>
              </a:ext>
            </a:extLst>
          </p:cNvPr>
          <p:cNvGrpSpPr/>
          <p:nvPr/>
        </p:nvGrpSpPr>
        <p:grpSpPr>
          <a:xfrm>
            <a:off x="8420100" y="2919585"/>
            <a:ext cx="3238500" cy="373650"/>
            <a:chOff x="8420100" y="2919585"/>
            <a:chExt cx="3238500" cy="373650"/>
          </a:xfrm>
        </p:grpSpPr>
        <p:sp>
          <p:nvSpPr>
            <p:cNvPr id="32" name="Téglalap: lekerekített 31">
              <a:extLst>
                <a:ext uri="{FF2B5EF4-FFF2-40B4-BE49-F238E27FC236}">
                  <a16:creationId xmlns:a16="http://schemas.microsoft.com/office/drawing/2014/main" id="{ED054462-2F9F-5A16-AE50-104800368F2E}"/>
                </a:ext>
              </a:extLst>
            </p:cNvPr>
            <p:cNvSpPr/>
            <p:nvPr/>
          </p:nvSpPr>
          <p:spPr>
            <a:xfrm>
              <a:off x="8420100" y="2919585"/>
              <a:ext cx="3238500" cy="36000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Szövegdoboz 34">
              <a:extLst>
                <a:ext uri="{FF2B5EF4-FFF2-40B4-BE49-F238E27FC236}">
                  <a16:creationId xmlns:a16="http://schemas.microsoft.com/office/drawing/2014/main" id="{7C9BA2F5-CBE4-974B-64B1-6BDDDC8E7A27}"/>
                </a:ext>
              </a:extLst>
            </p:cNvPr>
            <p:cNvSpPr txBox="1"/>
            <p:nvPr/>
          </p:nvSpPr>
          <p:spPr>
            <a:xfrm>
              <a:off x="8439563" y="2923903"/>
              <a:ext cx="10239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bg1">
                      <a:lumMod val="65000"/>
                    </a:schemeClr>
                  </a:solidFill>
                </a:rPr>
                <a:t>Role…</a:t>
              </a:r>
            </a:p>
          </p:txBody>
        </p:sp>
      </p:grpSp>
      <p:grpSp>
        <p:nvGrpSpPr>
          <p:cNvPr id="41" name="Csoportba foglalás 40">
            <a:extLst>
              <a:ext uri="{FF2B5EF4-FFF2-40B4-BE49-F238E27FC236}">
                <a16:creationId xmlns:a16="http://schemas.microsoft.com/office/drawing/2014/main" id="{D849C057-D125-BEAC-FF17-3A9614631EAA}"/>
              </a:ext>
            </a:extLst>
          </p:cNvPr>
          <p:cNvGrpSpPr/>
          <p:nvPr/>
        </p:nvGrpSpPr>
        <p:grpSpPr>
          <a:xfrm>
            <a:off x="8420100" y="3576638"/>
            <a:ext cx="3238500" cy="369332"/>
            <a:chOff x="8420100" y="3576638"/>
            <a:chExt cx="3238500" cy="369332"/>
          </a:xfrm>
        </p:grpSpPr>
        <p:sp>
          <p:nvSpPr>
            <p:cNvPr id="33" name="Téglalap: lekerekített 32">
              <a:extLst>
                <a:ext uri="{FF2B5EF4-FFF2-40B4-BE49-F238E27FC236}">
                  <a16:creationId xmlns:a16="http://schemas.microsoft.com/office/drawing/2014/main" id="{C638667C-8940-2B81-5341-5FCC82D8F81F}"/>
                </a:ext>
              </a:extLst>
            </p:cNvPr>
            <p:cNvSpPr/>
            <p:nvPr/>
          </p:nvSpPr>
          <p:spPr>
            <a:xfrm>
              <a:off x="8420100" y="3576638"/>
              <a:ext cx="3238500" cy="36000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Szövegdoboz 35">
              <a:extLst>
                <a:ext uri="{FF2B5EF4-FFF2-40B4-BE49-F238E27FC236}">
                  <a16:creationId xmlns:a16="http://schemas.microsoft.com/office/drawing/2014/main" id="{4984D11A-6A81-2BF9-A882-C1E294ECA6D2}"/>
                </a:ext>
              </a:extLst>
            </p:cNvPr>
            <p:cNvSpPr txBox="1"/>
            <p:nvPr/>
          </p:nvSpPr>
          <p:spPr>
            <a:xfrm>
              <a:off x="8439563" y="3576638"/>
              <a:ext cx="15616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bg1">
                      <a:lumMod val="65000"/>
                    </a:schemeClr>
                  </a:solidFill>
                </a:rPr>
                <a:t>Personality…</a:t>
              </a:r>
            </a:p>
          </p:txBody>
        </p:sp>
      </p:grpSp>
      <p:grpSp>
        <p:nvGrpSpPr>
          <p:cNvPr id="42" name="Csoportba foglalás 41">
            <a:extLst>
              <a:ext uri="{FF2B5EF4-FFF2-40B4-BE49-F238E27FC236}">
                <a16:creationId xmlns:a16="http://schemas.microsoft.com/office/drawing/2014/main" id="{C8639437-C338-AAAB-109C-70D2B3EAE57C}"/>
              </a:ext>
            </a:extLst>
          </p:cNvPr>
          <p:cNvGrpSpPr/>
          <p:nvPr/>
        </p:nvGrpSpPr>
        <p:grpSpPr>
          <a:xfrm>
            <a:off x="9153731" y="4220044"/>
            <a:ext cx="1771237" cy="699619"/>
            <a:chOff x="9153731" y="4220044"/>
            <a:chExt cx="1771237" cy="699619"/>
          </a:xfrm>
        </p:grpSpPr>
        <p:sp>
          <p:nvSpPr>
            <p:cNvPr id="37" name="Téglalap: lekerekített 36">
              <a:extLst>
                <a:ext uri="{FF2B5EF4-FFF2-40B4-BE49-F238E27FC236}">
                  <a16:creationId xmlns:a16="http://schemas.microsoft.com/office/drawing/2014/main" id="{D0B20ADC-C7A1-F2A6-C177-03A22E9323C7}"/>
                </a:ext>
              </a:extLst>
            </p:cNvPr>
            <p:cNvSpPr/>
            <p:nvPr/>
          </p:nvSpPr>
          <p:spPr>
            <a:xfrm>
              <a:off x="9153731" y="4220044"/>
              <a:ext cx="1771237" cy="699619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Szövegdoboz 37">
              <a:extLst>
                <a:ext uri="{FF2B5EF4-FFF2-40B4-BE49-F238E27FC236}">
                  <a16:creationId xmlns:a16="http://schemas.microsoft.com/office/drawing/2014/main" id="{7B43B310-5559-6935-DAF8-B54E6B4CA1DD}"/>
                </a:ext>
              </a:extLst>
            </p:cNvPr>
            <p:cNvSpPr txBox="1"/>
            <p:nvPr/>
          </p:nvSpPr>
          <p:spPr>
            <a:xfrm>
              <a:off x="9315655" y="4308243"/>
              <a:ext cx="14473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chemeClr val="bg1">
                      <a:lumMod val="50000"/>
                    </a:schemeClr>
                  </a:solidFill>
                </a:rPr>
                <a:t>Create!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3927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F1EDE-5423-435C-B149-87AB1BC22B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200" y="1615736"/>
            <a:ext cx="4179570" cy="152473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64C29E-DF30-4DC6-AB95-2016F9A70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850181"/>
          </a:xfrm>
        </p:spPr>
        <p:txBody>
          <a:bodyPr>
            <a:noAutofit/>
          </a:bodyPr>
          <a:lstStyle/>
          <a:p>
            <a:r>
              <a:rPr lang="hu-HU" dirty="0"/>
              <a:t>Levente Lukács</a:t>
            </a:r>
            <a:endParaRPr lang="en-US" dirty="0"/>
          </a:p>
          <a:p>
            <a:r>
              <a:rPr lang="hu-HU" dirty="0"/>
              <a:t>+36 70 671 3578</a:t>
            </a:r>
            <a:endParaRPr lang="en-US" dirty="0"/>
          </a:p>
          <a:p>
            <a:r>
              <a:rPr lang="hu-HU" dirty="0"/>
              <a:t>lucasgold@lucasmail.hu</a:t>
            </a:r>
            <a:endParaRPr lang="en-US" dirty="0"/>
          </a:p>
          <a:p>
            <a:r>
              <a:rPr lang="en-US" dirty="0"/>
              <a:t>www.</a:t>
            </a:r>
            <a:r>
              <a:rPr lang="hu-HU" dirty="0"/>
              <a:t>lucasgold.hu</a:t>
            </a:r>
            <a:endParaRPr lang="en-US" dirty="0"/>
          </a:p>
        </p:txBody>
      </p:sp>
      <p:pic>
        <p:nvPicPr>
          <p:cNvPr id="7" name="Yourewelcome">
            <a:hlinkClick r:id="" action="ppaction://media"/>
            <a:extLst>
              <a:ext uri="{FF2B5EF4-FFF2-40B4-BE49-F238E27FC236}">
                <a16:creationId xmlns:a16="http://schemas.microsoft.com/office/drawing/2014/main" id="{88261A4A-7F79-E4FC-1173-C108E62038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7" y="26879"/>
            <a:ext cx="203200" cy="203200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C579A7BD-C4C6-9F7B-BE7E-B0BCD088962D}"/>
              </a:ext>
            </a:extLst>
          </p:cNvPr>
          <p:cNvSpPr/>
          <p:nvPr/>
        </p:nvSpPr>
        <p:spPr>
          <a:xfrm>
            <a:off x="0" y="0"/>
            <a:ext cx="285750" cy="2731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78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ustom">
  <a:themeElements>
    <a:clrScheme name="Custom 14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ustom" id="{F85C13B5-8B75-4CB8-BA5E-9CAC0747196D}" vid="{617487EE-AB70-4C55-8A81-E6744CC4A2C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9168DCE-134F-4610-A6AA-88CEBE8D71D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CABF691C-888B-4061-8A6F-D5CE84A025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DE3176-A15D-46A3-BDDB-64A0D73632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{E67A3B06-3D79-41CF-98CB-195E3F042C9F}tf67328976_win32</Template>
  <TotalTime>289</TotalTime>
  <Words>54</Words>
  <Application>Microsoft Office PowerPoint</Application>
  <PresentationFormat>Szélesvásznú</PresentationFormat>
  <Paragraphs>20</Paragraphs>
  <Slides>7</Slides>
  <Notes>4</Notes>
  <HiddenSlides>0</HiddenSlides>
  <MMClips>14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Agency FB</vt:lpstr>
      <vt:lpstr>Arial</vt:lpstr>
      <vt:lpstr>Calibri</vt:lpstr>
      <vt:lpstr>Tenorite</vt:lpstr>
      <vt:lpstr>Custom</vt:lpstr>
      <vt:lpstr>ARTIFICIAL INTELLIGENCE &amp; ITS ROLE AS A COMPANION</vt:lpstr>
      <vt:lpstr>PowerPoint-bemutató</vt:lpstr>
      <vt:lpstr>PowerPoint-bemutató</vt:lpstr>
      <vt:lpstr>PowerPoint-bemutató</vt:lpstr>
      <vt:lpstr>PowerPoint-bemutató</vt:lpstr>
      <vt:lpstr>PowerPoint-bemutató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Levente Lukács</dc:creator>
  <cp:lastModifiedBy>Levente Lukács</cp:lastModifiedBy>
  <cp:revision>85</cp:revision>
  <dcterms:created xsi:type="dcterms:W3CDTF">2024-11-26T12:09:08Z</dcterms:created>
  <dcterms:modified xsi:type="dcterms:W3CDTF">2024-11-27T12:07:10Z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